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3" r:id="rId7"/>
    <p:sldId id="262" r:id="rId8"/>
    <p:sldId id="264" r:id="rId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00" autoAdjust="0"/>
    <p:restoredTop sz="94660"/>
  </p:normalViewPr>
  <p:slideViewPr>
    <p:cSldViewPr snapToGrid="0">
      <p:cViewPr varScale="1">
        <p:scale>
          <a:sx n="74" d="100"/>
          <a:sy n="74" d="100"/>
        </p:scale>
        <p:origin x="37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木島亮太" userId="3fd3232a-f91d-454a-89e2-b57284610a4a" providerId="ADAL" clId="{7A8E647D-63BF-45B9-8A58-F25C9EA8B055}"/>
    <pc:docChg chg="modSld">
      <pc:chgData name="木島亮太" userId="3fd3232a-f91d-454a-89e2-b57284610a4a" providerId="ADAL" clId="{7A8E647D-63BF-45B9-8A58-F25C9EA8B055}" dt="2021-03-18T10:34:36.505" v="19" actId="9405"/>
      <pc:docMkLst>
        <pc:docMk/>
      </pc:docMkLst>
      <pc:sldChg chg="addSp mod">
        <pc:chgData name="木島亮太" userId="3fd3232a-f91d-454a-89e2-b57284610a4a" providerId="ADAL" clId="{7A8E647D-63BF-45B9-8A58-F25C9EA8B055}" dt="2021-03-18T10:34:36.505" v="19" actId="9405"/>
        <pc:sldMkLst>
          <pc:docMk/>
          <pc:sldMk cId="2095574489" sldId="261"/>
        </pc:sldMkLst>
        <pc:inkChg chg="add">
          <ac:chgData name="木島亮太" userId="3fd3232a-f91d-454a-89e2-b57284610a4a" providerId="ADAL" clId="{7A8E647D-63BF-45B9-8A58-F25C9EA8B055}" dt="2021-03-18T10:34:33.163" v="11" actId="9405"/>
          <ac:inkMkLst>
            <pc:docMk/>
            <pc:sldMk cId="2095574489" sldId="261"/>
            <ac:inkMk id="4" creationId="{B51A211D-FFDB-4799-95AB-17CFE9D0FDBA}"/>
          </ac:inkMkLst>
        </pc:inkChg>
        <pc:inkChg chg="add">
          <ac:chgData name="木島亮太" userId="3fd3232a-f91d-454a-89e2-b57284610a4a" providerId="ADAL" clId="{7A8E647D-63BF-45B9-8A58-F25C9EA8B055}" dt="2021-03-18T10:34:33.591" v="12" actId="9405"/>
          <ac:inkMkLst>
            <pc:docMk/>
            <pc:sldMk cId="2095574489" sldId="261"/>
            <ac:inkMk id="5" creationId="{68B181BE-02AE-4A31-A4DF-A1A6B49C7814}"/>
          </ac:inkMkLst>
        </pc:inkChg>
        <pc:inkChg chg="add">
          <ac:chgData name="木島亮太" userId="3fd3232a-f91d-454a-89e2-b57284610a4a" providerId="ADAL" clId="{7A8E647D-63BF-45B9-8A58-F25C9EA8B055}" dt="2021-03-18T10:34:34.158" v="13" actId="9405"/>
          <ac:inkMkLst>
            <pc:docMk/>
            <pc:sldMk cId="2095574489" sldId="261"/>
            <ac:inkMk id="6" creationId="{8ABA71A4-711B-4D52-A87B-74721350AEE6}"/>
          </ac:inkMkLst>
        </pc:inkChg>
        <pc:inkChg chg="add">
          <ac:chgData name="木島亮太" userId="3fd3232a-f91d-454a-89e2-b57284610a4a" providerId="ADAL" clId="{7A8E647D-63BF-45B9-8A58-F25C9EA8B055}" dt="2021-03-18T10:34:34.607" v="14" actId="9405"/>
          <ac:inkMkLst>
            <pc:docMk/>
            <pc:sldMk cId="2095574489" sldId="261"/>
            <ac:inkMk id="7" creationId="{9D3976EE-98A1-4AF6-9959-9CF90C6211A1}"/>
          </ac:inkMkLst>
        </pc:inkChg>
        <pc:inkChg chg="add">
          <ac:chgData name="木島亮太" userId="3fd3232a-f91d-454a-89e2-b57284610a4a" providerId="ADAL" clId="{7A8E647D-63BF-45B9-8A58-F25C9EA8B055}" dt="2021-03-18T10:34:34.940" v="15" actId="9405"/>
          <ac:inkMkLst>
            <pc:docMk/>
            <pc:sldMk cId="2095574489" sldId="261"/>
            <ac:inkMk id="10" creationId="{DBFDDC32-1CAF-4698-9989-FBC8313B7F75}"/>
          </ac:inkMkLst>
        </pc:inkChg>
        <pc:inkChg chg="add">
          <ac:chgData name="木島亮太" userId="3fd3232a-f91d-454a-89e2-b57284610a4a" providerId="ADAL" clId="{7A8E647D-63BF-45B9-8A58-F25C9EA8B055}" dt="2021-03-18T10:34:35.306" v="16" actId="9405"/>
          <ac:inkMkLst>
            <pc:docMk/>
            <pc:sldMk cId="2095574489" sldId="261"/>
            <ac:inkMk id="12" creationId="{AE9629C6-A894-4ACD-9F5D-453DE89A3BF0}"/>
          </ac:inkMkLst>
        </pc:inkChg>
        <pc:inkChg chg="add">
          <ac:chgData name="木島亮太" userId="3fd3232a-f91d-454a-89e2-b57284610a4a" providerId="ADAL" clId="{7A8E647D-63BF-45B9-8A58-F25C9EA8B055}" dt="2021-03-18T10:34:35.656" v="17" actId="9405"/>
          <ac:inkMkLst>
            <pc:docMk/>
            <pc:sldMk cId="2095574489" sldId="261"/>
            <ac:inkMk id="16" creationId="{04135386-926A-40A8-844F-E027CEB47C46}"/>
          </ac:inkMkLst>
        </pc:inkChg>
        <pc:inkChg chg="add">
          <ac:chgData name="木島亮太" userId="3fd3232a-f91d-454a-89e2-b57284610a4a" providerId="ADAL" clId="{7A8E647D-63BF-45B9-8A58-F25C9EA8B055}" dt="2021-03-18T10:34:36.137" v="18" actId="9405"/>
          <ac:inkMkLst>
            <pc:docMk/>
            <pc:sldMk cId="2095574489" sldId="261"/>
            <ac:inkMk id="18" creationId="{F8E84F10-5FC8-43BB-A6F2-265502F23D36}"/>
          </ac:inkMkLst>
        </pc:inkChg>
        <pc:inkChg chg="add">
          <ac:chgData name="木島亮太" userId="3fd3232a-f91d-454a-89e2-b57284610a4a" providerId="ADAL" clId="{7A8E647D-63BF-45B9-8A58-F25C9EA8B055}" dt="2021-03-18T10:34:36.505" v="19" actId="9405"/>
          <ac:inkMkLst>
            <pc:docMk/>
            <pc:sldMk cId="2095574489" sldId="261"/>
            <ac:inkMk id="19" creationId="{98B13884-4101-4CC1-89BB-A7DC1DE23081}"/>
          </ac:inkMkLst>
        </pc:inkChg>
      </pc:sldChg>
      <pc:sldChg chg="addSp modSp mod">
        <pc:chgData name="木島亮太" userId="3fd3232a-f91d-454a-89e2-b57284610a4a" providerId="ADAL" clId="{7A8E647D-63BF-45B9-8A58-F25C9EA8B055}" dt="2021-03-18T10:31:40.313" v="10"/>
        <pc:sldMkLst>
          <pc:docMk/>
          <pc:sldMk cId="4278355177" sldId="263"/>
        </pc:sldMkLst>
        <pc:grpChg chg="mod">
          <ac:chgData name="木島亮太" userId="3fd3232a-f91d-454a-89e2-b57284610a4a" providerId="ADAL" clId="{7A8E647D-63BF-45B9-8A58-F25C9EA8B055}" dt="2021-03-18T10:31:40.313" v="10"/>
          <ac:grpSpMkLst>
            <pc:docMk/>
            <pc:sldMk cId="4278355177" sldId="263"/>
            <ac:grpSpMk id="17" creationId="{69051B31-2D46-4CA3-89F7-24BA69E71658}"/>
          </ac:grpSpMkLst>
        </pc:grpChg>
        <pc:inkChg chg="add mod">
          <ac:chgData name="木島亮太" userId="3fd3232a-f91d-454a-89e2-b57284610a4a" providerId="ADAL" clId="{7A8E647D-63BF-45B9-8A58-F25C9EA8B055}" dt="2021-03-18T10:31:40.313" v="10"/>
          <ac:inkMkLst>
            <pc:docMk/>
            <pc:sldMk cId="4278355177" sldId="263"/>
            <ac:inkMk id="4" creationId="{1DE4AB31-31D2-4330-8CD5-7DC34C520C0A}"/>
          </ac:inkMkLst>
        </pc:inkChg>
        <pc:inkChg chg="add mod">
          <ac:chgData name="木島亮太" userId="3fd3232a-f91d-454a-89e2-b57284610a4a" providerId="ADAL" clId="{7A8E647D-63BF-45B9-8A58-F25C9EA8B055}" dt="2021-03-18T10:31:40.313" v="10"/>
          <ac:inkMkLst>
            <pc:docMk/>
            <pc:sldMk cId="4278355177" sldId="263"/>
            <ac:inkMk id="6" creationId="{89D8DB5D-4DE6-4F7A-973E-2A3A136959FA}"/>
          </ac:inkMkLst>
        </pc:inkChg>
        <pc:inkChg chg="add mod">
          <ac:chgData name="木島亮太" userId="3fd3232a-f91d-454a-89e2-b57284610a4a" providerId="ADAL" clId="{7A8E647D-63BF-45B9-8A58-F25C9EA8B055}" dt="2021-03-18T10:31:40.313" v="10"/>
          <ac:inkMkLst>
            <pc:docMk/>
            <pc:sldMk cId="4278355177" sldId="263"/>
            <ac:inkMk id="8" creationId="{FB40F0BC-B160-4B61-B00F-DC289FF57696}"/>
          </ac:inkMkLst>
        </pc:inkChg>
        <pc:inkChg chg="add mod">
          <ac:chgData name="木島亮太" userId="3fd3232a-f91d-454a-89e2-b57284610a4a" providerId="ADAL" clId="{7A8E647D-63BF-45B9-8A58-F25C9EA8B055}" dt="2021-03-18T10:31:40.313" v="10"/>
          <ac:inkMkLst>
            <pc:docMk/>
            <pc:sldMk cId="4278355177" sldId="263"/>
            <ac:inkMk id="9" creationId="{F3ADC05F-F5C4-4F9F-AE7B-A388FD66C838}"/>
          </ac:inkMkLst>
        </pc:inkChg>
        <pc:inkChg chg="add mod">
          <ac:chgData name="木島亮太" userId="3fd3232a-f91d-454a-89e2-b57284610a4a" providerId="ADAL" clId="{7A8E647D-63BF-45B9-8A58-F25C9EA8B055}" dt="2021-03-18T10:31:40.313" v="10"/>
          <ac:inkMkLst>
            <pc:docMk/>
            <pc:sldMk cId="4278355177" sldId="263"/>
            <ac:inkMk id="10" creationId="{30A2698C-DC7C-42A3-BD31-AED03C2D38E4}"/>
          </ac:inkMkLst>
        </pc:inkChg>
        <pc:inkChg chg="add mod">
          <ac:chgData name="木島亮太" userId="3fd3232a-f91d-454a-89e2-b57284610a4a" providerId="ADAL" clId="{7A8E647D-63BF-45B9-8A58-F25C9EA8B055}" dt="2021-03-18T10:31:40.313" v="10"/>
          <ac:inkMkLst>
            <pc:docMk/>
            <pc:sldMk cId="4278355177" sldId="263"/>
            <ac:inkMk id="11" creationId="{C48DE539-B8C1-4EB9-9DC8-C23F1C7DE656}"/>
          </ac:inkMkLst>
        </pc:inkChg>
        <pc:inkChg chg="add mod">
          <ac:chgData name="木島亮太" userId="3fd3232a-f91d-454a-89e2-b57284610a4a" providerId="ADAL" clId="{7A8E647D-63BF-45B9-8A58-F25C9EA8B055}" dt="2021-03-18T10:31:40.313" v="10"/>
          <ac:inkMkLst>
            <pc:docMk/>
            <pc:sldMk cId="4278355177" sldId="263"/>
            <ac:inkMk id="13" creationId="{3D89967B-87E4-4AA2-970C-B66564BF3C0D}"/>
          </ac:inkMkLst>
        </pc:inkChg>
        <pc:inkChg chg="add mod">
          <ac:chgData name="木島亮太" userId="3fd3232a-f91d-454a-89e2-b57284610a4a" providerId="ADAL" clId="{7A8E647D-63BF-45B9-8A58-F25C9EA8B055}" dt="2021-03-18T10:31:40.313" v="10"/>
          <ac:inkMkLst>
            <pc:docMk/>
            <pc:sldMk cId="4278355177" sldId="263"/>
            <ac:inkMk id="14" creationId="{E4B84B9E-F8C0-41E8-8B08-A96FA3E4AB0D}"/>
          </ac:inkMkLst>
        </pc:inkChg>
        <pc:inkChg chg="add mod">
          <ac:chgData name="木島亮太" userId="3fd3232a-f91d-454a-89e2-b57284610a4a" providerId="ADAL" clId="{7A8E647D-63BF-45B9-8A58-F25C9EA8B055}" dt="2021-03-18T10:31:40.313" v="10"/>
          <ac:inkMkLst>
            <pc:docMk/>
            <pc:sldMk cId="4278355177" sldId="263"/>
            <ac:inkMk id="15" creationId="{3A19A05E-6E43-4655-9C82-DB9B68EE0EC1}"/>
          </ac:inkMkLst>
        </pc:inkChg>
        <pc:inkChg chg="add mod">
          <ac:chgData name="木島亮太" userId="3fd3232a-f91d-454a-89e2-b57284610a4a" providerId="ADAL" clId="{7A8E647D-63BF-45B9-8A58-F25C9EA8B055}" dt="2021-03-18T10:31:40.313" v="10"/>
          <ac:inkMkLst>
            <pc:docMk/>
            <pc:sldMk cId="4278355177" sldId="263"/>
            <ac:inkMk id="16" creationId="{FF6943AA-65A7-4A12-AE5B-28FFF123D3DE}"/>
          </ac:inkMkLst>
        </pc:inkChg>
      </pc:sldChg>
    </pc:docChg>
  </pc:docChgLst>
  <pc:docChgLst>
    <pc:chgData name="菊地沙穂" userId="15a27f37-c3fc-4f34-baed-c185d564b810" providerId="ADAL" clId="{6F397FED-9DBF-4E1F-B475-79B79A52A7FF}"/>
    <pc:docChg chg="undo custSel modSld">
      <pc:chgData name="菊地沙穂" userId="15a27f37-c3fc-4f34-baed-c185d564b810" providerId="ADAL" clId="{6F397FED-9DBF-4E1F-B475-79B79A52A7FF}" dt="2023-05-01T06:36:34.754" v="67" actId="20577"/>
      <pc:docMkLst>
        <pc:docMk/>
      </pc:docMkLst>
      <pc:sldChg chg="modSp mod">
        <pc:chgData name="菊地沙穂" userId="15a27f37-c3fc-4f34-baed-c185d564b810" providerId="ADAL" clId="{6F397FED-9DBF-4E1F-B475-79B79A52A7FF}" dt="2023-05-01T06:07:58.068" v="7" actId="20577"/>
        <pc:sldMkLst>
          <pc:docMk/>
          <pc:sldMk cId="928752862" sldId="258"/>
        </pc:sldMkLst>
        <pc:spChg chg="mod">
          <ac:chgData name="菊地沙穂" userId="15a27f37-c3fc-4f34-baed-c185d564b810" providerId="ADAL" clId="{6F397FED-9DBF-4E1F-B475-79B79A52A7FF}" dt="2023-05-01T06:07:58.068" v="7" actId="20577"/>
          <ac:spMkLst>
            <pc:docMk/>
            <pc:sldMk cId="928752862" sldId="258"/>
            <ac:spMk id="6" creationId="{53DBD83B-2B81-4271-9B1E-5168989E2EF2}"/>
          </ac:spMkLst>
        </pc:spChg>
        <pc:spChg chg="mod">
          <ac:chgData name="菊地沙穂" userId="15a27f37-c3fc-4f34-baed-c185d564b810" providerId="ADAL" clId="{6F397FED-9DBF-4E1F-B475-79B79A52A7FF}" dt="2023-05-01T06:07:49.880" v="1" actId="1076"/>
          <ac:spMkLst>
            <pc:docMk/>
            <pc:sldMk cId="928752862" sldId="258"/>
            <ac:spMk id="7" creationId="{E980D3CF-243E-49ED-94F7-371CF64D1E28}"/>
          </ac:spMkLst>
        </pc:spChg>
      </pc:sldChg>
      <pc:sldChg chg="addSp modSp mod">
        <pc:chgData name="菊地沙穂" userId="15a27f37-c3fc-4f34-baed-c185d564b810" providerId="ADAL" clId="{6F397FED-9DBF-4E1F-B475-79B79A52A7FF}" dt="2023-05-01T06:36:34.754" v="67" actId="20577"/>
        <pc:sldMkLst>
          <pc:docMk/>
          <pc:sldMk cId="2521110391" sldId="262"/>
        </pc:sldMkLst>
        <pc:spChg chg="add mod">
          <ac:chgData name="菊地沙穂" userId="15a27f37-c3fc-4f34-baed-c185d564b810" providerId="ADAL" clId="{6F397FED-9DBF-4E1F-B475-79B79A52A7FF}" dt="2023-05-01T06:36:34.754" v="67" actId="20577"/>
          <ac:spMkLst>
            <pc:docMk/>
            <pc:sldMk cId="2521110391" sldId="262"/>
            <ac:spMk id="3" creationId="{08F122BA-DF43-BF99-CCC1-3472E86B7BFF}"/>
          </ac:spMkLst>
        </pc:spChg>
        <pc:graphicFrameChg chg="modGraphic">
          <ac:chgData name="菊地沙穂" userId="15a27f37-c3fc-4f34-baed-c185d564b810" providerId="ADAL" clId="{6F397FED-9DBF-4E1F-B475-79B79A52A7FF}" dt="2023-05-01T06:36:10.516" v="8" actId="404"/>
          <ac:graphicFrameMkLst>
            <pc:docMk/>
            <pc:sldMk cId="2521110391" sldId="262"/>
            <ac:graphicFrameMk id="16" creationId="{E9DB3905-7D44-49AE-A467-A435FF5ED582}"/>
          </ac:graphicFrameMkLst>
        </pc:graphicFrameChg>
        <pc:graphicFrameChg chg="modGraphic">
          <ac:chgData name="菊地沙穂" userId="15a27f37-c3fc-4f34-baed-c185d564b810" providerId="ADAL" clId="{6F397FED-9DBF-4E1F-B475-79B79A52A7FF}" dt="2023-05-01T06:36:15.214" v="9" actId="404"/>
          <ac:graphicFrameMkLst>
            <pc:docMk/>
            <pc:sldMk cId="2521110391" sldId="262"/>
            <ac:graphicFrameMk id="74" creationId="{5351794D-AFD7-4564-8C93-ABA4171F778E}"/>
          </ac:graphicFrameMkLst>
        </pc:graphicFrameChg>
      </pc:sldChg>
    </pc:docChg>
  </pc:docChgLst>
  <pc:docChgLst>
    <pc:chgData name="菊地沙穂" userId="15a27f37-c3fc-4f34-baed-c185d564b810" providerId="ADAL" clId="{9C537DCB-44F2-4CDC-87DB-C5937787A9BA}"/>
    <pc:docChg chg="modSld">
      <pc:chgData name="菊地沙穂" userId="15a27f37-c3fc-4f34-baed-c185d564b810" providerId="ADAL" clId="{9C537DCB-44F2-4CDC-87DB-C5937787A9BA}" dt="2023-09-29T06:38:23.381" v="4" actId="1076"/>
      <pc:docMkLst>
        <pc:docMk/>
      </pc:docMkLst>
      <pc:sldChg chg="modSp mod">
        <pc:chgData name="菊地沙穂" userId="15a27f37-c3fc-4f34-baed-c185d564b810" providerId="ADAL" clId="{9C537DCB-44F2-4CDC-87DB-C5937787A9BA}" dt="2023-09-29T06:38:23.381" v="4" actId="1076"/>
        <pc:sldMkLst>
          <pc:docMk/>
          <pc:sldMk cId="2808059283" sldId="264"/>
        </pc:sldMkLst>
        <pc:spChg chg="mod">
          <ac:chgData name="菊地沙穂" userId="15a27f37-c3fc-4f34-baed-c185d564b810" providerId="ADAL" clId="{9C537DCB-44F2-4CDC-87DB-C5937787A9BA}" dt="2023-09-29T06:38:23.381" v="4" actId="1076"/>
          <ac:spMkLst>
            <pc:docMk/>
            <pc:sldMk cId="2808059283" sldId="264"/>
            <ac:spMk id="13" creationId="{9EBCDED2-1345-0645-9C62-2D80B5FBB9F5}"/>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4:33.16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60 1 10880,'-3'3'550,"2"-1"-275,0 0 0,0 0 0,0 0 0,0 0 0,0 0 0,0 1 0,0-1 0,0 3 1,0-3 32,-9 42 85,1 1 0,3 0-1,1 0 1,3 71 0,-2-9-981,0-63 630,1-30-189,2-1-1,0 0 0,0 1 0,1-1 1,1 1-1,0-1 0,4 22 0,-2-30-558</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1:33.783"/>
    </inkml:context>
    <inkml:brush xml:id="br0">
      <inkml:brushProperty name="width" value="0.05" units="cm"/>
      <inkml:brushProperty name="height" value="0.05" units="cm"/>
    </inkml:brush>
  </inkml:definitions>
  <inkml:trace contextRef="#ctx0" brushRef="#br0">83 13 12160,'0'-1'118,"0"1"1,0-1-1,0 1 1,0-1-1,0 1 1,0-1-1,0 1 1,0-1-1,0 1 1,-1-1-1,1 1 1,0 0-1,0-1 1,0 1 0,-1-1-1,1 1 1,0-1-1,-1 1 1,1 0-1,0-1 1,-1 1-1,1 0 1,0-1-1,-1 1 1,1 0-1,0 0 1,-1-1-1,1 1 1,-1 0-1,1 0 1,-1 0-1,1-1 1,-1 1 0,1 0-1,-1 0 1,1 0-1,-1 0 1,-14 15 1291,-6 26-1009,12-12-745,1-1 0,2 2 0,1-1 0,1 0 0,2 1 0,0 0 1,5 47-1,-3-74 331,0-1 0,0 0 1,0 1-1,0-1 1,0 0-1,1 0 1,-1 1-1,1-1 1,-1 0-1,1 0 1,0 0-1,0 1 1,0-1-1,0 0 1,0 0-1,1 0 1,-1-1-1,1 1 1,-1 0-1,1 0 0,-1-1 1,3 2-1,-2-2 3,0-1 0,0 0 0,0 1 0,0-1 0,0 0 0,0 0 0,0 0 0,0 0 0,0-1 0,0 1 0,0-1 0,0 1-1,-1-1 1,1 1 0,0-1 0,0 0 0,0 0 0,-1 0 0,4-2 0,9-7-28,0-1 0,-1-1 1,0 0-1,12-16 0,1-5-233,-21 25 315,1 0 0,0 0 1,0 1-1,0-1 1,1 1-1,0 1 1,1-1-1,0 1 0,-1 1 1,17-9-1,-23 13-39,-1 1-1,1 0 1,-1 0 0,1-1-1,0 1 1,-1 0-1,1 0 1,-1 0 0,1 0-1,0 0 1,-1 0-1,1 0 1,0 0-1,-1 0 1,1 0 0,0 0-1,-1 1 1,1-1-1,-1 0 1,1 0 0,0 1-1,-1-1 1,1 0-1,-1 1 1,1-1 0,-1 0-1,1 1 1,-1-1-1,1 1 1,-1-1 0,0 1-1,1-1 1,0 2-1,1 24 54,-16 26 82,-5-18 347,15-29-371,0 0 0,1 0-1,0 0 1,0 1-1,1-1 1,-1 1-1,1 0 1,0 0-1,1 0 1,-1 0 0,0 11-1,3-17-118,-1 1 0,0-1 0,1 1 0,-1-1 0,0 0 1,1 1-1,-1-1 0,1 0 0,-1 1 0,1-1 0,-1 0 0,1 0 0,-1 1 0,1-1 0,-1 0 0,1 0 0,-1 0 0,1 0 0,-1 0 1,1 0-1,-1 0 0,1 0 0,0 0 0,-1 0 0,1 0 0,-1 0 0,1 0 0,-1 0 0,1 0 0,-1 0 0,1-1 0,-1 1 0,1 0 0,-1 0 1,1-1-1,-1 1 0,1 0 0,0-2 0,22-10-162,-23 12 149,7-4-70,-1 0-1,1 0 0,0 1 0,0-1 0,0 2 1,0-1-1,11-2 0,-16 5 73,1 0-1,-1 0 1,0 0-1,1 1 1,-1-1 0,0 0-1,1 1 1,-1 0-1,0-1 1,0 1 0,0 0-1,0 0 1,0 0-1,0 1 1,0-1 0,0 0-1,0 1 1,0-1-1,-1 1 1,1-1 0,0 1-1,-1 0 1,0 0 0,1 0-1,-1 0 1,0 0-1,0 0 1,1 4 0,12 27 186,-12-27-87,0 1-1,1 0 1,0 0-1,0-1 1,1 0 0,4 7-1,-6-11-91,0-1 0,0 1-1,0 0 1,0-1 0,0 1-1,0-1 1,0 0 0,0 0-1,0 0 1,1 0 0,-1 0-1,0 0 1,1 0 0,-1-1-1,1 1 1,-1-1 0,1 0-1,-1 0 1,1 0 0,-1 0-1,1 0 1,2-1-1,23-4-1445,1-5 851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1:36.318"/>
    </inkml:context>
    <inkml:brush xml:id="br0">
      <inkml:brushProperty name="width" value="0.05" units="cm"/>
      <inkml:brushProperty name="height" value="0.05" units="cm"/>
    </inkml:brush>
  </inkml:definitions>
  <inkml:trace contextRef="#ctx0" brushRef="#br0">145 19 10240,'-16'-18'1089,"16"18"-1006,-1 0 0,1 0 1,0-1-1,-1 1 0,1 0 0,-1 0 0,1 0 0,-1 0 0,1 0 0,-1 0 0,1 0 0,-1 0 0,1 1 0,0-1 0,-1 0 0,1 0 0,-1 0 0,1 0 0,-1 1 0,1-1 0,0 0 0,-1 0 0,1 1 0,0-1 0,-1 0 0,1 1 0,0-1 1,-1 1-1,-17 38 3522,4 19-3440,2 0 0,3 0-1,-3 83 1,-6 42 607,-13 17 2453,29-177-2305,2-14-4661,0-13 2282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1:36.846"/>
    </inkml:context>
    <inkml:brush xml:id="br0">
      <inkml:brushProperty name="width" value="0.05" units="cm"/>
      <inkml:brushProperty name="height" value="0.05" units="cm"/>
    </inkml:brush>
  </inkml:definitions>
  <inkml:trace contextRef="#ctx0" brushRef="#br0">1 0 9600,'7'14'452,"0"-1"0,-1 1 0,-1 1 0,0-1 0,0 1 0,-2 0 0,0-1 0,2 29 0,2 1 280,8 37 313,3-1 0,36 100 0,-53-178-913,0 1-1,0-1 1,0 1-1,0-1 1,1 1 0,-1-1-1,1 0 1,-1 0-1,1 1 1,0-1-1,0 0 1,3 2-1,-5-4-71,0 0 0,1 0 1,-1 0-1,1 0 0,-1 1 0,1-1 0,-1 0 0,0 0 0,1 0 1,-1 0-1,1 0 0,-1 0 0,1 0 0,-1 0 0,0 0 1,1 0-1,-1-1 0,1 1 0,-1 0 0,1 0 0,-1 0 1,0 0-1,1-1 0,-1 1 0,1 0 0,-1 0 0,1-1 0,10-20 1040,0-22-724,-2-1 0,-2 0 0,-2 0 0,0-64 1,6-60-1072,2 124 10,-12 42 190,0 0 1,0 0-1,0 0 0,0 1 0,1-1 0,-1 1 0,1-1 0,-1 1 0,1-1 1,-1 1-1,1 0 0,2-1 0,2-1-722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1:37.328"/>
    </inkml:context>
    <inkml:brush xml:id="br0">
      <inkml:brushProperty name="width" value="0.05" units="cm"/>
      <inkml:brushProperty name="height" value="0.05" units="cm"/>
    </inkml:brush>
  </inkml:definitions>
  <inkml:trace contextRef="#ctx0" brushRef="#br0">28 173 11008,'15'0'785,"0"0"1,0 0 0,0-2 0,-1 0-1,1 0 1,-1-1 0,1-1 0,20-8-1,-33 11-692,-1 0-1,1 0 0,0 0 0,-1 0 1,1-1-1,-1 1 0,1 0 0,-1-1 0,0 1 1,1-1-1,-1 1 0,0-1 0,0 1 0,0-1 1,0 0-1,0 0 0,-1 1 0,1-1 1,0 0-1,-1 0 0,1 0 0,-1 0 0,0-2 1,0 0-49,0 1 0,0-1 1,-1 0-1,0 1 1,0-1-1,0 1 1,0-1-1,0 1 0,-1-1 1,1 1-1,-5-6 1,3 4-125,0 1 1,0-1 0,-1 1 0,1 0-1,-1 0 1,0 0 0,0 0 0,0 1 0,-1 0-1,1 0 1,-1 0 0,0 0 0,0 1-1,0-1 1,0 1 0,0 1 0,-6-2-1,7 3 93,1 0-1,-1 0 1,1 0-1,-1 1 1,1-1 0,-1 1-1,1 0 1,-1 0-1,1 0 1,0 1-1,0-1 1,0 1-1,-1 0 1,1-1-1,1 1 1,-1 1-1,0-1 1,0 0-1,-2 4 1,1-1 28,0 1 1,0 0 0,0 1-1,1-1 1,0 0 0,0 1-1,0 0 1,1 0-1,-2 8 1,1-2 79,1 1 0,0 0-1,1-1 1,1 1 0,0 0 0,0 0 0,2 0-1,0-1 1,5 22 0,-6-31-59,0-1 1,1 1-1,-1-1 1,1 0-1,0 1 1,0-1-1,0 0 0,0 0 1,1 0-1,-1 0 1,1-1-1,-1 1 1,1-1-1,0 1 0,0-1 1,0 0-1,1 0 1,-1-1-1,6 3 1,-4-2 47,1-1 1,-1 0 0,1 0-1,0-1 1,0 0-1,-1 0 1,1 0 0,0 0-1,0-1 1,-1 0-1,10-3 1,-2 0-429,0-1-1,0 0 1,0-1 0,14-9-1,-14 7-1558,-1 0 0,-1-1 0,14-12 0,-7 0 39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1:37.961"/>
    </inkml:context>
    <inkml:brush xml:id="br0">
      <inkml:brushProperty name="width" value="0.05" units="cm"/>
      <inkml:brushProperty name="height" value="0.05" units="cm"/>
    </inkml:brush>
  </inkml:definitions>
  <inkml:trace contextRef="#ctx0" brushRef="#br0">1 39 12032,'10'24'690,"0"0"1,7 25-1,-13-32-167,2 0 0,0 0-1,1 0 1,0-1 0,2 0-1,12 18 1,-21-33-507,0-1-1,1 1 1,-1 0 0,0-1-1,1 1 1,-1-1-1,0 1 1,1-1 0,-1 1-1,1-1 1,-1 1-1,1-1 1,-1 0 0,1 1-1,-1-1 1,1 1-1,0-1 1,-1 0 0,1 0-1,-1 1 1,1-1-1,0 0 1,-1 0 0,1 0-1,0 0 1,-1 0-1,1 0 1,0 0 0,-1 0-1,1 0 1,0 0-1,-1 0 1,1 0 0,0 0-1,-1-1 1,2 1-1,0-2 3,-1 0 0,0 1 0,0-1 0,0 0 0,0 0 0,0 1 0,0-1 0,0 0 0,0 0 0,-1 0 0,2-4 0,5-56-95,-10 4 251,1 39-107,1 0 0,0 0 0,2 0-1,3-27 1,-4 46-36,0 0 0,0 0 0,0-1 0,0 1 0,0 0 0,0 0 0,0 0 0,0-1 0,0 1 0,0 0 0,1 0 0,-1 0 0,0 0 0,0-1 0,0 1 0,0 0 0,0 0 0,0 0 0,0 0 0,1-1-1,-1 1 1,0 0 0,0 0 0,0 0 0,0 0 0,1 0 0,-1 0 0,0-1 0,0 1 0,0 0 0,0 0 0,1 0 0,-1 0 0,0 0 0,0 0 0,0 0 0,1 0 0,-1 0 0,0 0 0,0 0 0,0 0 0,1 0 0,-1 0 0,0 0 0,0 0 0,0 0 0,1 0 0,9 10 280,6 15-310,-8-3 105,-2-1 0,6 35 1,-9-39-9,1 0 0,0-1 1,1 1-1,0-1 1,14 27-1,-19-42-66,1 0 0,-1 1 0,1-1 1,0 1-1,-1-1 0,1 0 0,0 0 0,0 1 0,0-1 0,0 0 0,0 0 1,0 0-1,1 0 0,-1 0 0,0 0 0,0 0 0,1-1 0,-1 1 1,0 0-1,1-1 0,-1 1 0,1-1 0,-1 1 0,1-1 0,-1 0 0,1 0 1,-1 0-1,1 1 0,-1-1 0,1-1 0,-1 1 0,1 0 0,-1 0 1,1-1-1,-1 1 0,1 0 0,-1-1 0,1 0 0,-1 1 0,0-1 0,1 0 1,-1 0-1,0 1 0,1-1 0,-1 0 0,0 0 0,2-3 0,2-1 151,0-1-1,-1 1 1,1-2 0,-1 1-1,0 0 1,-1-1-1,1 1 1,2-12-1,11-37 534,-12 33-602,1 1 1,1 0-1,1 1 0,0 0 0,19-31 1,-26 50-338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1:38.338"/>
    </inkml:context>
    <inkml:brush xml:id="br0">
      <inkml:brushProperty name="width" value="0.05" units="cm"/>
      <inkml:brushProperty name="height" value="0.05" units="cm"/>
    </inkml:brush>
  </inkml:definitions>
  <inkml:trace contextRef="#ctx0" brushRef="#br0">1 0 12288,'3'4'141,"-1"0"0,1-1 1,-1 1-1,0 0 0,0 0 1,0 0-1,-1 0 1,0 1-1,1-1 0,-1 0 1,-1 1-1,1 4 0,3 61 2707,-4-46-2311,3 73 451,9 138 982,11-82-3944,-22-148 1731,10 33-2705,2-17-3246,-7-16 5117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1:38.678"/>
    </inkml:context>
    <inkml:brush xml:id="br0">
      <inkml:brushProperty name="width" value="0.05" units="cm"/>
      <inkml:brushProperty name="height" value="0.05" units="cm"/>
    </inkml:brush>
  </inkml:definitions>
  <inkml:trace contextRef="#ctx0" brushRef="#br0">0 0 13952,'2'8'0,"5"15"1176,0 4-568,-3-4 391,-1-2-487,-3-9-496,-1-5-8,0-3-1783,1-3 1647,-1-21-8600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1:39.027"/>
    </inkml:context>
    <inkml:brush xml:id="br0">
      <inkml:brushProperty name="width" value="0.05" units="cm"/>
      <inkml:brushProperty name="height" value="0.05" units="cm"/>
    </inkml:brush>
  </inkml:definitions>
  <inkml:trace contextRef="#ctx0" brushRef="#br0">0 0 13312,'0'1'0,"0"3"1240,0 6-600,2 7-2024,1 0 1280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1:39.393"/>
    </inkml:context>
    <inkml:brush xml:id="br0">
      <inkml:brushProperty name="width" value="0.05" units="cm"/>
      <inkml:brushProperty name="height" value="0.05" units="cm"/>
    </inkml:brush>
  </inkml:definitions>
  <inkml:trace contextRef="#ctx0" brushRef="#br0">1 0 12160,'11'82'3200,"-1"88"1,-10-159-2720,-1 14 956,5-21-828,5-14-312,1-7-31,0-1 0,-1-1 0,9-26 0,-14 31-225,0 1 1,2 0 0,-1 0-1,2 1 1,0-1 0,0 1 0,1 1-1,1 0 1,13-15 0,-21 25-28,0 0 0,0 0-1,0 0 1,0 0 0,0 1 0,0-1 0,0 0-1,1 1 1,-1-1 0,0 1 0,0-1-1,0 1 1,1 0 0,-1-1 0,0 1 0,1 0-1,-1 0 1,0 0 0,1 0 0,-1 0 0,0 0-1,0 0 1,1 0 0,-1 1 0,0-1 0,2 1-1,0 1-23,-1-1-1,0 1 1,0 0-1,0 0 1,0 0-1,-1 0 1,1 0-1,-1 0 1,1 0-1,-1 0 1,1 1-1,0 2 1,3 9-146,0 0 1,-1 0 0,4 22 0,-8-35 151,8 53-886,2 63 1,-9-110-883,1-3 1165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1:39.743"/>
    </inkml:context>
    <inkml:brush xml:id="br0">
      <inkml:brushProperty name="width" value="0.05" units="cm"/>
      <inkml:brushProperty name="height" value="0.05" units="cm"/>
    </inkml:brush>
  </inkml:definitions>
  <inkml:trace contextRef="#ctx0" brushRef="#br0">72 185 15232,'7'6'558,"0"0"-1,0 0 1,0 0 0,1-1 0,0 0 0,0 0 0,0-1 0,0 0 0,1 0 0,12 3 0,-19-7-427,1 1-1,0-1 0,-1 1 1,1-1-1,0 0 0,-1 0 1,1 0-1,0-1 0,-1 1 1,1-1-1,0 1 0,-1-1 1,1 0-1,-1 0 0,1 0 1,3-2-1,-4 1-107,1 0 0,-1-1-1,0 1 1,0 0 0,0-1 0,0 1-1,-1-1 1,1 0 0,-1 0 0,1 0 0,-1 1-1,0-1 1,0 0 0,0-1 0,-1 1 0,1 0-1,0-5 1,0-4-145,0 0 0,-1 0-1,0 0 1,-1 0 0,-1 0-1,1 0 1,-2 0 0,0 0-1,-4-11 1,6 20 105,0 0-1,0 0 1,-1 1 0,1-1-1,-1 0 1,1 1-1,-1-1 1,0 1 0,0-1-1,0 1 1,0 0 0,-1 0-1,1 0 1,-1 0 0,1 0-1,-1 0 1,1 1 0,-1-1-1,0 1 1,0 0 0,0 0-1,0 0 1,0 0 0,0 1-1,0-1 1,0 1 0,0-1-1,0 1 1,0 0-1,0 0 1,-1 1 0,1-1-1,0 1 1,0-1 0,0 1-1,0 0 1,0 0 0,1 0-1,-6 3 1,3-1 96,0 0 0,0 1 0,0-1 0,0 1-1,0 0 1,1 0 0,0 1 0,0-1 0,0 1 0,0 0 0,1 0 0,0 0 0,0 0-1,0 1 1,-2 7 0,-5 13 82,1 1 0,-6 28 0,8-25-31,3-17-27,0 1 0,1 0 0,1 0 0,0 0 1,1 27-1,1-37-47,1 1-1,0-1 1,0 0-1,0 1 1,0-1-1,1 0 1,0 0-1,0 0 1,0 0 0,0 0-1,1 0 1,-1 0-1,1-1 1,0 1-1,0-1 1,0 0-1,1 0 1,-1 0 0,1 0-1,0-1 1,-1 0-1,7 3 1,1 1-48,0-1 0,0-1 0,0 1 0,0-2 0,1 0 0,0 0 0,-1-1 0,1-1 0,0 0 0,0 0 0,0-1 0,0-1 0,0 0 0,0-1 0,-1 0 0,13-4 0,-10 2-575,-1-1 0,1-1 0,-1 0 0,-1-1 0,17-11 0,-15 8-1200,0-1 0,-1-1 0,0 0 0,13-17 0,5-10-582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4:33.59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8960,'7'10'426,"0"0"0,-1 0 1,-1 0-1,1 1 1,-1 0-1,-1 0 0,0 1 1,4 22-1,8 19 963,7 1-2301,2-1-1,53 82 1,-76-132 963,0 0-1,0 1 1,1-1-1,-1 0 1,1 0 0,-1 0-1,1-1 1,0 1 0,0-1-1,1 1 1,-1-1-1,0 0 1,1 0 0,-1-1-1,1 1 1,0-1 0,5 2-1,-6-3 44,0 0 0,0 0 0,1-1 1,-1 1-1,0-1 0,0 1 0,0-1 0,0 0 0,0 0 0,0-1 0,0 1 0,0-1 0,-1 1 0,1-1 1,0 0-1,-1 0 0,1 0 0,-1 0 0,0 0 0,0-1 0,4-4 0,9-15 136,-1-1 0,0 0 1,-2-1-1,0 0 0,-2-1 0,-1 0 0,10-47 0,-7 31-1540,29-71-1,-31 92-3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4:34.1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1 214 8960,'3'3'55,"0"0"-1,1-1 1,0 1 0,-1-1 0,1 0 0,0 0 0,0-1 0,0 1 0,0-1 0,0 0-1,1 0 1,-1 0 0,0 0 0,1-1 0,-1 1 0,0-1 0,8-1 0,-4-1 163,0 0 0,-1 0 0,1 0 0,0-1 0,-1 0 1,0-1-1,0 1 0,0-2 0,7-4 0,4-6 325,1-1-1,-2 0 1,0-2 0,-1 0-1,19-28 1,-34 45-532,0-1 0,0 0-1,0 0 1,0 0 0,0 0 0,-1 0 0,1 0 0,-1 0 0,1 0-1,-1 0 1,0 0 0,0 0 0,0 0 0,0 0 0,0 0 0,0 0-1,0 0 1,-1 0 0,1 0 0,-1 0 0,0 0 0,1 0-1,-1 0 1,0 0 0,0 0 0,0 0 0,-1 1 0,1-1 0,0 0-1,0 1 1,-1-1 0,1 1 0,-1-1 0,0 1 0,1 0 0,-1 0-1,0 0 1,0 0 0,0 0 0,0 0 0,1 0 0,-1 1 0,0-1-1,0 1 1,-1-1 0,1 1 0,0 0 0,0 0 0,-4 0 0,3 0-27,0 0 0,-1 0 0,1 1 0,0-1 0,0 1 1,0 0-1,0 0 0,-1 0 0,1 0 0,1 1 1,-1-1-1,0 1 0,0-1 0,0 1 0,1 0 1,-1 0-1,1 1 0,0-1 0,0 0 0,-1 1 0,1-1 1,1 1-1,-1 0 0,0 0 0,1 0 0,-1 0 1,1 0-1,0 0 0,0 0 0,0 0 0,0 5 1,-2 3 100,1 0 0,0 1 0,1-1 1,1 1-1,0 0 0,0-1 0,4 20 1,-1-15-6,0 0 1,1-1 0,1 0 0,1 0 0,0 0-1,1 0 1,1-1 0,17 24 0,-21-33-57,0 0-1,0 0 1,0-1-1,0 0 1,1 0 0,0 0-1,0 0 1,0-1-1,0 0 1,1 0 0,-1 0-1,1-1 1,0 0 0,0 0-1,0 0 1,0-1-1,0 1 1,0-2 0,0 1-1,0-1 1,0 1-1,0-2 1,0 1 0,1-1-1,10-2 1,-2-2-110,0 0 0,0-1 0,0 0 0,-1-1 1,27-18-1,23-30-6894,-42 29 3798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4:34.60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 11264,'64'79'2940,"-53"-63"-2783,0 0-1,1-1 0,1-1 0,0 0 1,1-1-1,21 16 0,-33-28-217,0 0 0,-1 0-1,1 0 1,0-1 0,0 1-1,0 0 1,0-1-1,-1 0 1,1 1 0,0-1-1,0 0 1,0 0 0,0 0-1,0 0 1,0-1 0,0 1-1,0 0 1,0-1 0,-1 1-1,1-1 1,0 0 0,0 0-1,-1 0 1,1 1 0,0-2-1,-1 1 1,1 0 0,-1 0-1,1 0 1,-1-1 0,0 1-1,1-1 1,0-1 0,6-7-107,0-1 0,-1 0 0,11-22 0,-9 16-17,7-14-134,-14 24 322,1 0 0,0 0 0,1 0 0,-1 1 1,1 0-1,1 0 0,-1 0 0,11-11 0,-14 17 93,0-1 0,1 0 0,-1 1 0,0 0 0,0-1 0,0 1 0,1-1 0,-1 1 0,0 0 0,1 0 0,-1 0 0,0 0 0,0 0-1,1 0 1,-1 0 0,0 0 0,0 0 0,1 1 0,-1-1 0,0 1 0,0-1 0,1 1 0,-1-1 0,0 1 0,0-1 0,0 1 0,0 0 0,2 1 0,27 30 456,-23-24-332,18 22 491,-16-17-507,1-1 0,0 0 1,1-1-1,0 0 0,0-1 0,1 0 0,1-1 1,17 10-1,-26-18-169,0 0 1,0 0 0,0 0-1,0-1 1,1 0 0,-1 0-1,0 0 1,1 0 0,-1-1-1,0 1 1,0-1 0,0 0-1,0 0 1,0-1 0,0 1-1,0-1 1,0 0 0,0 0-1,0 0 1,3-4 0,10-6 5,0-1 0,26-26 0,-34 30-96,10-9-1567,28-36 0,-26 24 776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4:34.94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10496,'6'10'178,"-1"0"1,0 1 0,-1-1 0,0 1 0,0 0-1,-1 0 1,2 16 0,5 85 2092,-6-61-1768,3 43-495,-3-21-744,4 0 0,31 136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4:35.30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1 416 13056,'8'21'0,"10"25"1112,-2-3-536,-1-12 288,1-13-424,-7-12-720,-2-6 256,10-22-3136</inkml:trace>
  <inkml:trace contextRef="#ctx0" brushRef="#br0" timeOffset="1">205 0 13184,'3'5'0,"6"14"0,4 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4:35.6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12672,'70'198'4415,"-70"-197"-4412,0-1 0,0 1-1,0-1 1,0 1-1,0-1 1,0 1-1,1-1 1,-1 0-1,0 1 1,0-1-1,1 1 1,-1-1-1,0 0 1,0 1-1,1-1 1,-1 0 0,1 1-1,-1-1 1,0 0-1,1 1 1,-1-1-1,1 0 1,-1 0-1,0 0 1,1 1-1,-1-1 1,1 0-1,-1 0 1,1 0-1,-1 0 1,1 0-1,-1 0 1,1 0 0,-1 0-1,1 0 1,0 0-1,15-15 155,10-31 96,-24 43-246,10-24 74,17-32-125,-27 55 94,0 0-1,0 1 1,1-1 0,0 1-1,-1 0 1,1 0 0,1 0-1,-1 0 1,0 1 0,0-1-1,1 1 1,3-2 0,-5 3-10,1 1-1,-1 0 1,0-1 0,0 1 0,0 0-1,0 0 1,0 0 0,0 1 0,1-1-1,-1 0 1,0 1 0,0 0 0,0-1 0,0 1-1,0 0 1,0 0 0,-1 0 0,1 0-1,0 0 1,0 1 0,-1-1 0,1 0-1,-1 1 1,1 0 0,-1-1 0,1 1-1,-1 0 1,1 1 0,35 58 623,-35-57-614,16 37-497,24 76 0,-27-69 275,22 47-1,-35-91-103,-1-3 90,-1 1 1,1-1 0,-1 1 0,1 0 0,0-1-1,0 1 1,0-1 0,0 0 0,0 1 0,0-1-1,4 4-557,-3-4 558,-1 0-1,3 1 1,6-1-448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4:36.13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0 354 12416,'9'6'273,"0"0"0,0-1 0,1 0 0,0 0 1,-1-1-1,1 0 0,1-1 0,-1 0 0,0-1 1,1 0-1,0-1 0,-1 0 0,1 0 0,0-1 1,-1-1-1,1 0 0,-1 0 0,1-1 0,-1 0 1,1-1-1,-1 0 0,0-1 0,0 0 0,0-1 1,-1 0-1,0 0 0,0-1 0,0 0 0,-1 0 1,10-10-1,-11 8-217,-1 0 0,0-1 0,0 0 0,-1 0 0,0 0 0,-1-1 0,0 1 0,-1-1 0,1 0 0,1-11 0,-1 0-127,0-1-1,-1 0 1,0-38-1,-4 56 56,1 0 0,-1-1 1,0 1-1,0 0 0,0 0 0,-1 0 0,1 0 0,-1 0 0,0 0 0,0 0 0,0 0 0,-1 1 0,1-1 0,-1 1 0,0 0 0,0 0 0,0 0 0,0 0 0,-1 0 0,1 0 0,-1 1 0,1 0 1,-1 0-1,0 0 0,0 0 0,0 1 0,0-1 0,0 1 0,-1 0 0,1 0 0,0 1 0,0-1 0,-1 1 0,1 0 0,0 0 0,-1 0 0,1 1 0,0-1 0,-1 1 0,1 0 0,0 1 1,0-1-1,0 1 0,0-1 0,0 1 0,0 0 0,1 1 0,-1-1 0,1 1 0,-1-1 0,1 1 0,-6 7 0,-3 6 44,1 1 0,0 0 0,1 0 0,1 2 0,0-1 0,2 1 0,0 0 0,1 0 0,1 1 0,1 0 0,1 0 0,0 0 0,2 0 0,1 28 0,3-29 11,0 0 0,1-1 0,1 1 0,1-1 1,1 0-1,1-1 0,0 0 0,1 0 0,1 0 0,0-1 0,1-1 0,1 0 0,0 0 1,17 14-1,-24-25-34,-1-1 1,1 1 0,0-1-1,0 0 1,1 0 0,-1-1-1,1 0 1,-1 0-1,1 0 1,0 0 0,-1-1-1,1 0 1,0 0 0,0-1-1,0 0 1,0 0 0,0 0-1,0 0 1,0-1-1,6-2 1,-2 1-163,1-1 0,-1-1 1,0 0-1,0 0 0,-1-1 0,1 0 0,-1-1 1,0 0-1,-1-1 0,11-9 0,12-16-382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3-18T10:34:36.50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 17151,'1'2'0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0ACEA1-8DA8-4246-AEB7-4AD6CE30296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843504B-FF60-46CA-B0F9-FB21B7CA38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8C3B0E2-14A0-40F6-A91D-2356977B5AC1}"/>
              </a:ext>
            </a:extLst>
          </p:cNvPr>
          <p:cNvSpPr>
            <a:spLocks noGrp="1"/>
          </p:cNvSpPr>
          <p:nvPr>
            <p:ph type="dt" sz="half" idx="10"/>
          </p:nvPr>
        </p:nvSpPr>
        <p:spPr/>
        <p:txBody>
          <a:bodyPr/>
          <a:lstStyle/>
          <a:p>
            <a:fld id="{E2E5130B-5BA1-4B08-AD3F-37F5E5448163}"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E1CFE176-E144-4715-B752-6EC6B158E08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7DDD4FA-25C4-4C16-9667-0E081F844355}"/>
              </a:ext>
            </a:extLst>
          </p:cNvPr>
          <p:cNvSpPr>
            <a:spLocks noGrp="1"/>
          </p:cNvSpPr>
          <p:nvPr>
            <p:ph type="sldNum" sz="quarter" idx="12"/>
          </p:nvPr>
        </p:nvSpPr>
        <p:spPr/>
        <p:txBody>
          <a:bodyPr/>
          <a:lstStyle/>
          <a:p>
            <a:fld id="{480122CA-DE51-4854-8710-E1C032EC05E1}" type="slidenum">
              <a:rPr kumimoji="1" lang="ja-JP" altLang="en-US" smtClean="0"/>
              <a:t>‹#›</a:t>
            </a:fld>
            <a:endParaRPr kumimoji="1" lang="ja-JP" altLang="en-US"/>
          </a:p>
        </p:txBody>
      </p:sp>
    </p:spTree>
    <p:extLst>
      <p:ext uri="{BB962C8B-B14F-4D97-AF65-F5344CB8AC3E}">
        <p14:creationId xmlns:p14="http://schemas.microsoft.com/office/powerpoint/2010/main" val="3395601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04E5A3-552B-4596-9A8B-C8EA784AAA9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6518A60-4160-4A8B-8CBB-E930A45A5E4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1056F3-0E68-493C-A65E-82B6ACBFECA1}"/>
              </a:ext>
            </a:extLst>
          </p:cNvPr>
          <p:cNvSpPr>
            <a:spLocks noGrp="1"/>
          </p:cNvSpPr>
          <p:nvPr>
            <p:ph type="dt" sz="half" idx="10"/>
          </p:nvPr>
        </p:nvSpPr>
        <p:spPr/>
        <p:txBody>
          <a:bodyPr/>
          <a:lstStyle/>
          <a:p>
            <a:fld id="{E2E5130B-5BA1-4B08-AD3F-37F5E5448163}"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C564FE78-399A-43D4-BDED-C806505562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E40C39F-C0D2-492F-ABC9-3A2829FBC50A}"/>
              </a:ext>
            </a:extLst>
          </p:cNvPr>
          <p:cNvSpPr>
            <a:spLocks noGrp="1"/>
          </p:cNvSpPr>
          <p:nvPr>
            <p:ph type="sldNum" sz="quarter" idx="12"/>
          </p:nvPr>
        </p:nvSpPr>
        <p:spPr/>
        <p:txBody>
          <a:bodyPr/>
          <a:lstStyle/>
          <a:p>
            <a:fld id="{480122CA-DE51-4854-8710-E1C032EC05E1}" type="slidenum">
              <a:rPr kumimoji="1" lang="ja-JP" altLang="en-US" smtClean="0"/>
              <a:t>‹#›</a:t>
            </a:fld>
            <a:endParaRPr kumimoji="1" lang="ja-JP" altLang="en-US"/>
          </a:p>
        </p:txBody>
      </p:sp>
    </p:spTree>
    <p:extLst>
      <p:ext uri="{BB962C8B-B14F-4D97-AF65-F5344CB8AC3E}">
        <p14:creationId xmlns:p14="http://schemas.microsoft.com/office/powerpoint/2010/main" val="2092161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081D4CB-0801-43AB-8530-5C7C70ADB14F}"/>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DA0525-35D1-4BB4-A43C-1072E80A9B7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64F7E8E-F474-4963-8417-C504A5DE8B7D}"/>
              </a:ext>
            </a:extLst>
          </p:cNvPr>
          <p:cNvSpPr>
            <a:spLocks noGrp="1"/>
          </p:cNvSpPr>
          <p:nvPr>
            <p:ph type="dt" sz="half" idx="10"/>
          </p:nvPr>
        </p:nvSpPr>
        <p:spPr/>
        <p:txBody>
          <a:bodyPr/>
          <a:lstStyle/>
          <a:p>
            <a:fld id="{E2E5130B-5BA1-4B08-AD3F-37F5E5448163}"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57EB3642-2A25-40A4-ABB2-4B8717A0F91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41C1877-9279-489B-ABBA-E74AD1561E94}"/>
              </a:ext>
            </a:extLst>
          </p:cNvPr>
          <p:cNvSpPr>
            <a:spLocks noGrp="1"/>
          </p:cNvSpPr>
          <p:nvPr>
            <p:ph type="sldNum" sz="quarter" idx="12"/>
          </p:nvPr>
        </p:nvSpPr>
        <p:spPr/>
        <p:txBody>
          <a:bodyPr/>
          <a:lstStyle/>
          <a:p>
            <a:fld id="{480122CA-DE51-4854-8710-E1C032EC05E1}" type="slidenum">
              <a:rPr kumimoji="1" lang="ja-JP" altLang="en-US" smtClean="0"/>
              <a:t>‹#›</a:t>
            </a:fld>
            <a:endParaRPr kumimoji="1" lang="ja-JP" altLang="en-US"/>
          </a:p>
        </p:txBody>
      </p:sp>
    </p:spTree>
    <p:extLst>
      <p:ext uri="{BB962C8B-B14F-4D97-AF65-F5344CB8AC3E}">
        <p14:creationId xmlns:p14="http://schemas.microsoft.com/office/powerpoint/2010/main" val="103902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24E4EA-3907-4127-9CC6-33DDBDC007E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3CFB859-06A4-4EEA-A515-51B41CD45C2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9CA265F-33F6-47E9-94A0-E54B307322FD}"/>
              </a:ext>
            </a:extLst>
          </p:cNvPr>
          <p:cNvSpPr>
            <a:spLocks noGrp="1"/>
          </p:cNvSpPr>
          <p:nvPr>
            <p:ph type="dt" sz="half" idx="10"/>
          </p:nvPr>
        </p:nvSpPr>
        <p:spPr/>
        <p:txBody>
          <a:bodyPr/>
          <a:lstStyle/>
          <a:p>
            <a:fld id="{E2E5130B-5BA1-4B08-AD3F-37F5E5448163}"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EC8DC13B-E860-45BA-BDD8-FFDCACD7B14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A2675A-8499-4A41-8219-CF5F4C04582B}"/>
              </a:ext>
            </a:extLst>
          </p:cNvPr>
          <p:cNvSpPr>
            <a:spLocks noGrp="1"/>
          </p:cNvSpPr>
          <p:nvPr>
            <p:ph type="sldNum" sz="quarter" idx="12"/>
          </p:nvPr>
        </p:nvSpPr>
        <p:spPr/>
        <p:txBody>
          <a:bodyPr/>
          <a:lstStyle/>
          <a:p>
            <a:fld id="{480122CA-DE51-4854-8710-E1C032EC05E1}" type="slidenum">
              <a:rPr kumimoji="1" lang="ja-JP" altLang="en-US" smtClean="0"/>
              <a:t>‹#›</a:t>
            </a:fld>
            <a:endParaRPr kumimoji="1" lang="ja-JP" altLang="en-US"/>
          </a:p>
        </p:txBody>
      </p:sp>
      <p:sp>
        <p:nvSpPr>
          <p:cNvPr id="8" name="正方形/長方形 7">
            <a:extLst>
              <a:ext uri="{FF2B5EF4-FFF2-40B4-BE49-F238E27FC236}">
                <a16:creationId xmlns:a16="http://schemas.microsoft.com/office/drawing/2014/main" id="{75D9E0A7-B4EE-491C-9115-657FCE4FFC2E}"/>
              </a:ext>
            </a:extLst>
          </p:cNvPr>
          <p:cNvSpPr/>
          <p:nvPr userDrawn="1"/>
        </p:nvSpPr>
        <p:spPr>
          <a:xfrm>
            <a:off x="1" y="1825625"/>
            <a:ext cx="91240" cy="337201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184F67F-FADD-4710-B988-7E9E36A33222}"/>
              </a:ext>
            </a:extLst>
          </p:cNvPr>
          <p:cNvSpPr/>
          <p:nvPr userDrawn="1"/>
        </p:nvSpPr>
        <p:spPr>
          <a:xfrm>
            <a:off x="12100759" y="1825624"/>
            <a:ext cx="91240" cy="337201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7588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206561-25E6-41A5-8593-2A2CE00FBE8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69BAD2C-BE48-4EC7-BB4B-7BAF346D3E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783612-2581-496C-88B7-218D688E4FB8}"/>
              </a:ext>
            </a:extLst>
          </p:cNvPr>
          <p:cNvSpPr>
            <a:spLocks noGrp="1"/>
          </p:cNvSpPr>
          <p:nvPr>
            <p:ph type="dt" sz="half" idx="10"/>
          </p:nvPr>
        </p:nvSpPr>
        <p:spPr/>
        <p:txBody>
          <a:bodyPr/>
          <a:lstStyle/>
          <a:p>
            <a:fld id="{E2E5130B-5BA1-4B08-AD3F-37F5E5448163}"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E26B0582-A099-44EE-9014-5B2F972026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040BC26-C4B7-443A-8CAE-A955F54C63E7}"/>
              </a:ext>
            </a:extLst>
          </p:cNvPr>
          <p:cNvSpPr>
            <a:spLocks noGrp="1"/>
          </p:cNvSpPr>
          <p:nvPr>
            <p:ph type="sldNum" sz="quarter" idx="12"/>
          </p:nvPr>
        </p:nvSpPr>
        <p:spPr/>
        <p:txBody>
          <a:bodyPr/>
          <a:lstStyle/>
          <a:p>
            <a:fld id="{480122CA-DE51-4854-8710-E1C032EC05E1}" type="slidenum">
              <a:rPr kumimoji="1" lang="ja-JP" altLang="en-US" smtClean="0"/>
              <a:t>‹#›</a:t>
            </a:fld>
            <a:endParaRPr kumimoji="1" lang="ja-JP" altLang="en-US"/>
          </a:p>
        </p:txBody>
      </p:sp>
    </p:spTree>
    <p:extLst>
      <p:ext uri="{BB962C8B-B14F-4D97-AF65-F5344CB8AC3E}">
        <p14:creationId xmlns:p14="http://schemas.microsoft.com/office/powerpoint/2010/main" val="275336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293934-D42B-42E6-9CA3-5A4B7A57C80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042A8F5-B93B-466A-AD10-9C8591BF383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E4A6087-CEFA-4CF2-9560-8FEB4C096E8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81EE0C5-F91D-4381-8B1A-FC6811182786}"/>
              </a:ext>
            </a:extLst>
          </p:cNvPr>
          <p:cNvSpPr>
            <a:spLocks noGrp="1"/>
          </p:cNvSpPr>
          <p:nvPr>
            <p:ph type="dt" sz="half" idx="10"/>
          </p:nvPr>
        </p:nvSpPr>
        <p:spPr/>
        <p:txBody>
          <a:bodyPr/>
          <a:lstStyle/>
          <a:p>
            <a:fld id="{E2E5130B-5BA1-4B08-AD3F-37F5E5448163}" type="datetimeFigureOut">
              <a:rPr kumimoji="1" lang="ja-JP" altLang="en-US" smtClean="0"/>
              <a:t>2023/9/29</a:t>
            </a:fld>
            <a:endParaRPr kumimoji="1" lang="ja-JP" altLang="en-US"/>
          </a:p>
        </p:txBody>
      </p:sp>
      <p:sp>
        <p:nvSpPr>
          <p:cNvPr id="6" name="フッター プレースホルダー 5">
            <a:extLst>
              <a:ext uri="{FF2B5EF4-FFF2-40B4-BE49-F238E27FC236}">
                <a16:creationId xmlns:a16="http://schemas.microsoft.com/office/drawing/2014/main" id="{BA440148-A9D1-4E21-8633-BD06572346A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90F773C-E4EF-4637-9AB0-B1E72514CF69}"/>
              </a:ext>
            </a:extLst>
          </p:cNvPr>
          <p:cNvSpPr>
            <a:spLocks noGrp="1"/>
          </p:cNvSpPr>
          <p:nvPr>
            <p:ph type="sldNum" sz="quarter" idx="12"/>
          </p:nvPr>
        </p:nvSpPr>
        <p:spPr/>
        <p:txBody>
          <a:bodyPr/>
          <a:lstStyle/>
          <a:p>
            <a:fld id="{480122CA-DE51-4854-8710-E1C032EC05E1}" type="slidenum">
              <a:rPr kumimoji="1" lang="ja-JP" altLang="en-US" smtClean="0"/>
              <a:t>‹#›</a:t>
            </a:fld>
            <a:endParaRPr kumimoji="1" lang="ja-JP" altLang="en-US"/>
          </a:p>
        </p:txBody>
      </p:sp>
    </p:spTree>
    <p:extLst>
      <p:ext uri="{BB962C8B-B14F-4D97-AF65-F5344CB8AC3E}">
        <p14:creationId xmlns:p14="http://schemas.microsoft.com/office/powerpoint/2010/main" val="318297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BE4F23-2EAB-45A6-A84A-D31D5B9A4B6D}"/>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0E5347-EAF0-4C84-8F69-8E63C643C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946AA6A-B9A8-4B25-A994-1795B553AB2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6ADF04B-7994-431B-A69E-790DF2789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033B261-F146-41BD-A34A-3777D7B9D92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9832C5F-795D-4D9E-899E-9B6DA0B311C4}"/>
              </a:ext>
            </a:extLst>
          </p:cNvPr>
          <p:cNvSpPr>
            <a:spLocks noGrp="1"/>
          </p:cNvSpPr>
          <p:nvPr>
            <p:ph type="dt" sz="half" idx="10"/>
          </p:nvPr>
        </p:nvSpPr>
        <p:spPr/>
        <p:txBody>
          <a:bodyPr/>
          <a:lstStyle/>
          <a:p>
            <a:fld id="{E2E5130B-5BA1-4B08-AD3F-37F5E5448163}" type="datetimeFigureOut">
              <a:rPr kumimoji="1" lang="ja-JP" altLang="en-US" smtClean="0"/>
              <a:t>2023/9/29</a:t>
            </a:fld>
            <a:endParaRPr kumimoji="1" lang="ja-JP" altLang="en-US"/>
          </a:p>
        </p:txBody>
      </p:sp>
      <p:sp>
        <p:nvSpPr>
          <p:cNvPr id="8" name="フッター プレースホルダー 7">
            <a:extLst>
              <a:ext uri="{FF2B5EF4-FFF2-40B4-BE49-F238E27FC236}">
                <a16:creationId xmlns:a16="http://schemas.microsoft.com/office/drawing/2014/main" id="{7DA26606-8ABD-470E-A6B8-A43A0949A0C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D85976A-340E-4AF9-8316-602ED06A833F}"/>
              </a:ext>
            </a:extLst>
          </p:cNvPr>
          <p:cNvSpPr>
            <a:spLocks noGrp="1"/>
          </p:cNvSpPr>
          <p:nvPr>
            <p:ph type="sldNum" sz="quarter" idx="12"/>
          </p:nvPr>
        </p:nvSpPr>
        <p:spPr/>
        <p:txBody>
          <a:bodyPr/>
          <a:lstStyle/>
          <a:p>
            <a:fld id="{480122CA-DE51-4854-8710-E1C032EC05E1}" type="slidenum">
              <a:rPr kumimoji="1" lang="ja-JP" altLang="en-US" smtClean="0"/>
              <a:t>‹#›</a:t>
            </a:fld>
            <a:endParaRPr kumimoji="1" lang="ja-JP" altLang="en-US"/>
          </a:p>
        </p:txBody>
      </p:sp>
    </p:spTree>
    <p:extLst>
      <p:ext uri="{BB962C8B-B14F-4D97-AF65-F5344CB8AC3E}">
        <p14:creationId xmlns:p14="http://schemas.microsoft.com/office/powerpoint/2010/main" val="35507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F0190C-AB81-4156-88A1-552ED2F0434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3C5F3C4-3561-4085-A141-2645A653CAC7}"/>
              </a:ext>
            </a:extLst>
          </p:cNvPr>
          <p:cNvSpPr>
            <a:spLocks noGrp="1"/>
          </p:cNvSpPr>
          <p:nvPr>
            <p:ph type="dt" sz="half" idx="10"/>
          </p:nvPr>
        </p:nvSpPr>
        <p:spPr/>
        <p:txBody>
          <a:bodyPr/>
          <a:lstStyle/>
          <a:p>
            <a:fld id="{E2E5130B-5BA1-4B08-AD3F-37F5E5448163}" type="datetimeFigureOut">
              <a:rPr kumimoji="1" lang="ja-JP" altLang="en-US" smtClean="0"/>
              <a:t>2023/9/29</a:t>
            </a:fld>
            <a:endParaRPr kumimoji="1" lang="ja-JP" altLang="en-US"/>
          </a:p>
        </p:txBody>
      </p:sp>
      <p:sp>
        <p:nvSpPr>
          <p:cNvPr id="4" name="フッター プレースホルダー 3">
            <a:extLst>
              <a:ext uri="{FF2B5EF4-FFF2-40B4-BE49-F238E27FC236}">
                <a16:creationId xmlns:a16="http://schemas.microsoft.com/office/drawing/2014/main" id="{6C0A8855-EA1A-4C17-A8D4-514884ED4A6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296285E-35DA-4216-8164-33CF56F1A187}"/>
              </a:ext>
            </a:extLst>
          </p:cNvPr>
          <p:cNvSpPr>
            <a:spLocks noGrp="1"/>
          </p:cNvSpPr>
          <p:nvPr>
            <p:ph type="sldNum" sz="quarter" idx="12"/>
          </p:nvPr>
        </p:nvSpPr>
        <p:spPr/>
        <p:txBody>
          <a:bodyPr/>
          <a:lstStyle/>
          <a:p>
            <a:fld id="{480122CA-DE51-4854-8710-E1C032EC05E1}" type="slidenum">
              <a:rPr kumimoji="1" lang="ja-JP" altLang="en-US" smtClean="0"/>
              <a:t>‹#›</a:t>
            </a:fld>
            <a:endParaRPr kumimoji="1" lang="ja-JP" altLang="en-US"/>
          </a:p>
        </p:txBody>
      </p:sp>
    </p:spTree>
    <p:extLst>
      <p:ext uri="{BB962C8B-B14F-4D97-AF65-F5344CB8AC3E}">
        <p14:creationId xmlns:p14="http://schemas.microsoft.com/office/powerpoint/2010/main" val="2615471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D49139F-111D-4846-B8CD-2196899B83FB}"/>
              </a:ext>
            </a:extLst>
          </p:cNvPr>
          <p:cNvSpPr>
            <a:spLocks noGrp="1"/>
          </p:cNvSpPr>
          <p:nvPr>
            <p:ph type="dt" sz="half" idx="10"/>
          </p:nvPr>
        </p:nvSpPr>
        <p:spPr/>
        <p:txBody>
          <a:bodyPr/>
          <a:lstStyle/>
          <a:p>
            <a:fld id="{E2E5130B-5BA1-4B08-AD3F-37F5E5448163}" type="datetimeFigureOut">
              <a:rPr kumimoji="1" lang="ja-JP" altLang="en-US" smtClean="0"/>
              <a:t>2023/9/29</a:t>
            </a:fld>
            <a:endParaRPr kumimoji="1" lang="ja-JP" altLang="en-US"/>
          </a:p>
        </p:txBody>
      </p:sp>
      <p:sp>
        <p:nvSpPr>
          <p:cNvPr id="3" name="フッター プレースホルダー 2">
            <a:extLst>
              <a:ext uri="{FF2B5EF4-FFF2-40B4-BE49-F238E27FC236}">
                <a16:creationId xmlns:a16="http://schemas.microsoft.com/office/drawing/2014/main" id="{7AA6F52F-F05F-4C71-9D67-2EA5EEF5DB2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61183F1-0931-4380-BABC-0066693A7290}"/>
              </a:ext>
            </a:extLst>
          </p:cNvPr>
          <p:cNvSpPr>
            <a:spLocks noGrp="1"/>
          </p:cNvSpPr>
          <p:nvPr>
            <p:ph type="sldNum" sz="quarter" idx="12"/>
          </p:nvPr>
        </p:nvSpPr>
        <p:spPr/>
        <p:txBody>
          <a:bodyPr/>
          <a:lstStyle/>
          <a:p>
            <a:fld id="{480122CA-DE51-4854-8710-E1C032EC05E1}" type="slidenum">
              <a:rPr kumimoji="1" lang="ja-JP" altLang="en-US" smtClean="0"/>
              <a:t>‹#›</a:t>
            </a:fld>
            <a:endParaRPr kumimoji="1" lang="ja-JP" altLang="en-US"/>
          </a:p>
        </p:txBody>
      </p:sp>
    </p:spTree>
    <p:extLst>
      <p:ext uri="{BB962C8B-B14F-4D97-AF65-F5344CB8AC3E}">
        <p14:creationId xmlns:p14="http://schemas.microsoft.com/office/powerpoint/2010/main" val="261080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D7B113-BB00-4005-87C0-9781112808A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4FA820-836F-4F4F-AA8C-BBA282C9C8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E4C761A-C8D8-4DBC-A218-C3BEA703C0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B3AE658-1C0C-49A9-B439-EE8F39D52289}"/>
              </a:ext>
            </a:extLst>
          </p:cNvPr>
          <p:cNvSpPr>
            <a:spLocks noGrp="1"/>
          </p:cNvSpPr>
          <p:nvPr>
            <p:ph type="dt" sz="half" idx="10"/>
          </p:nvPr>
        </p:nvSpPr>
        <p:spPr/>
        <p:txBody>
          <a:bodyPr/>
          <a:lstStyle/>
          <a:p>
            <a:fld id="{E2E5130B-5BA1-4B08-AD3F-37F5E5448163}" type="datetimeFigureOut">
              <a:rPr kumimoji="1" lang="ja-JP" altLang="en-US" smtClean="0"/>
              <a:t>2023/9/29</a:t>
            </a:fld>
            <a:endParaRPr kumimoji="1" lang="ja-JP" altLang="en-US"/>
          </a:p>
        </p:txBody>
      </p:sp>
      <p:sp>
        <p:nvSpPr>
          <p:cNvPr id="6" name="フッター プレースホルダー 5">
            <a:extLst>
              <a:ext uri="{FF2B5EF4-FFF2-40B4-BE49-F238E27FC236}">
                <a16:creationId xmlns:a16="http://schemas.microsoft.com/office/drawing/2014/main" id="{738C4E95-AA23-44E3-8CFE-BAB48A0EAB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F1EA0FF-2FFE-464D-A8A8-840A3DE31110}"/>
              </a:ext>
            </a:extLst>
          </p:cNvPr>
          <p:cNvSpPr>
            <a:spLocks noGrp="1"/>
          </p:cNvSpPr>
          <p:nvPr>
            <p:ph type="sldNum" sz="quarter" idx="12"/>
          </p:nvPr>
        </p:nvSpPr>
        <p:spPr/>
        <p:txBody>
          <a:bodyPr/>
          <a:lstStyle/>
          <a:p>
            <a:fld id="{480122CA-DE51-4854-8710-E1C032EC05E1}" type="slidenum">
              <a:rPr kumimoji="1" lang="ja-JP" altLang="en-US" smtClean="0"/>
              <a:t>‹#›</a:t>
            </a:fld>
            <a:endParaRPr kumimoji="1" lang="ja-JP" altLang="en-US"/>
          </a:p>
        </p:txBody>
      </p:sp>
    </p:spTree>
    <p:extLst>
      <p:ext uri="{BB962C8B-B14F-4D97-AF65-F5344CB8AC3E}">
        <p14:creationId xmlns:p14="http://schemas.microsoft.com/office/powerpoint/2010/main" val="376311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D67022-6563-4433-9A35-C99D9551444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2AC36B3-32AB-4CCE-B7B6-BA896E3842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B8101B9-F599-4295-B21F-7BAF40763B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190968C-171D-4E77-9E9A-F164057409C7}"/>
              </a:ext>
            </a:extLst>
          </p:cNvPr>
          <p:cNvSpPr>
            <a:spLocks noGrp="1"/>
          </p:cNvSpPr>
          <p:nvPr>
            <p:ph type="dt" sz="half" idx="10"/>
          </p:nvPr>
        </p:nvSpPr>
        <p:spPr/>
        <p:txBody>
          <a:bodyPr/>
          <a:lstStyle/>
          <a:p>
            <a:fld id="{E2E5130B-5BA1-4B08-AD3F-37F5E5448163}" type="datetimeFigureOut">
              <a:rPr kumimoji="1" lang="ja-JP" altLang="en-US" smtClean="0"/>
              <a:t>2023/9/29</a:t>
            </a:fld>
            <a:endParaRPr kumimoji="1" lang="ja-JP" altLang="en-US"/>
          </a:p>
        </p:txBody>
      </p:sp>
      <p:sp>
        <p:nvSpPr>
          <p:cNvPr id="6" name="フッター プレースホルダー 5">
            <a:extLst>
              <a:ext uri="{FF2B5EF4-FFF2-40B4-BE49-F238E27FC236}">
                <a16:creationId xmlns:a16="http://schemas.microsoft.com/office/drawing/2014/main" id="{10148C73-0E6F-488C-BFBB-8E4975587B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6BE459B-BF84-4981-9F8D-F9656460EB67}"/>
              </a:ext>
            </a:extLst>
          </p:cNvPr>
          <p:cNvSpPr>
            <a:spLocks noGrp="1"/>
          </p:cNvSpPr>
          <p:nvPr>
            <p:ph type="sldNum" sz="quarter" idx="12"/>
          </p:nvPr>
        </p:nvSpPr>
        <p:spPr/>
        <p:txBody>
          <a:bodyPr/>
          <a:lstStyle/>
          <a:p>
            <a:fld id="{480122CA-DE51-4854-8710-E1C032EC05E1}" type="slidenum">
              <a:rPr kumimoji="1" lang="ja-JP" altLang="en-US" smtClean="0"/>
              <a:t>‹#›</a:t>
            </a:fld>
            <a:endParaRPr kumimoji="1" lang="ja-JP" altLang="en-US"/>
          </a:p>
        </p:txBody>
      </p:sp>
    </p:spTree>
    <p:extLst>
      <p:ext uri="{BB962C8B-B14F-4D97-AF65-F5344CB8AC3E}">
        <p14:creationId xmlns:p14="http://schemas.microsoft.com/office/powerpoint/2010/main" val="264596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1580466-08E8-42F3-94F0-F321A907D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636077-EADB-4555-9A6C-329F1D3581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9706082-2E0F-42A3-99DA-13B0D4783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5130B-5BA1-4B08-AD3F-37F5E5448163}" type="datetimeFigureOut">
              <a:rPr kumimoji="1" lang="ja-JP" altLang="en-US" smtClean="0"/>
              <a:t>2023/9/29</a:t>
            </a:fld>
            <a:endParaRPr kumimoji="1" lang="ja-JP" altLang="en-US"/>
          </a:p>
        </p:txBody>
      </p:sp>
      <p:sp>
        <p:nvSpPr>
          <p:cNvPr id="5" name="フッター プレースホルダー 4">
            <a:extLst>
              <a:ext uri="{FF2B5EF4-FFF2-40B4-BE49-F238E27FC236}">
                <a16:creationId xmlns:a16="http://schemas.microsoft.com/office/drawing/2014/main" id="{8BA9760D-BD7E-48A3-B883-10ED83D8C8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7F1AFA7-681E-4238-8A92-7E946E1775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122CA-DE51-4854-8710-E1C032EC05E1}" type="slidenum">
              <a:rPr kumimoji="1" lang="ja-JP" altLang="en-US" smtClean="0"/>
              <a:t>‹#›</a:t>
            </a:fld>
            <a:endParaRPr kumimoji="1" lang="ja-JP" altLang="en-US"/>
          </a:p>
        </p:txBody>
      </p:sp>
    </p:spTree>
    <p:extLst>
      <p:ext uri="{BB962C8B-B14F-4D97-AF65-F5344CB8AC3E}">
        <p14:creationId xmlns:p14="http://schemas.microsoft.com/office/powerpoint/2010/main" val="1396195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customXml" Target="../ink/ink4.xml"/><Relationship Id="rId18" Type="http://schemas.openxmlformats.org/officeDocument/2006/relationships/image" Target="../media/image12.png"/><Relationship Id="rId3" Type="http://schemas.microsoft.com/office/2007/relationships/hdphoto" Target="../media/hdphoto1.wdp"/><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90.png"/><Relationship Id="rId17" Type="http://schemas.openxmlformats.org/officeDocument/2006/relationships/customXml" Target="../ink/ink6.xml"/><Relationship Id="rId2" Type="http://schemas.openxmlformats.org/officeDocument/2006/relationships/image" Target="../media/image7.png"/><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customXml" Target="../ink/ink3.xml"/><Relationship Id="rId24" Type="http://schemas.openxmlformats.org/officeDocument/2006/relationships/image" Target="../media/image15.png"/><Relationship Id="rId5" Type="http://schemas.microsoft.com/office/2007/relationships/hdphoto" Target="../media/hdphoto2.wdp"/><Relationship Id="rId15" Type="http://schemas.openxmlformats.org/officeDocument/2006/relationships/customXml" Target="../ink/ink5.xml"/><Relationship Id="rId23" Type="http://schemas.openxmlformats.org/officeDocument/2006/relationships/customXml" Target="../ink/ink9.xml"/><Relationship Id="rId10" Type="http://schemas.openxmlformats.org/officeDocument/2006/relationships/image" Target="../media/image80.png"/><Relationship Id="rId19" Type="http://schemas.openxmlformats.org/officeDocument/2006/relationships/customXml" Target="../ink/ink7.xml"/><Relationship Id="rId4" Type="http://schemas.openxmlformats.org/officeDocument/2006/relationships/image" Target="../media/image8.png"/><Relationship Id="rId9" Type="http://schemas.openxmlformats.org/officeDocument/2006/relationships/customXml" Target="../ink/ink2.xml"/><Relationship Id="rId14" Type="http://schemas.openxmlformats.org/officeDocument/2006/relationships/image" Target="../media/image10.png"/><Relationship Id="rId22"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customXml" Target="../ink/ink11.xml"/><Relationship Id="rId13" Type="http://schemas.openxmlformats.org/officeDocument/2006/relationships/image" Target="../media/image22.png"/><Relationship Id="rId18" Type="http://schemas.openxmlformats.org/officeDocument/2006/relationships/customXml" Target="../ink/ink16.xml"/><Relationship Id="rId3" Type="http://schemas.microsoft.com/office/2007/relationships/hdphoto" Target="../media/hdphoto3.wdp"/><Relationship Id="rId21" Type="http://schemas.openxmlformats.org/officeDocument/2006/relationships/image" Target="../media/image26.png"/><Relationship Id="rId7" Type="http://schemas.openxmlformats.org/officeDocument/2006/relationships/image" Target="../media/image19.png"/><Relationship Id="rId12" Type="http://schemas.openxmlformats.org/officeDocument/2006/relationships/customXml" Target="../ink/ink13.xml"/><Relationship Id="rId17" Type="http://schemas.openxmlformats.org/officeDocument/2006/relationships/image" Target="../media/image24.png"/><Relationship Id="rId25" Type="http://schemas.openxmlformats.org/officeDocument/2006/relationships/image" Target="../media/image28.png"/><Relationship Id="rId2" Type="http://schemas.openxmlformats.org/officeDocument/2006/relationships/image" Target="../media/image16.png"/><Relationship Id="rId16" Type="http://schemas.openxmlformats.org/officeDocument/2006/relationships/customXml" Target="../ink/ink15.xml"/><Relationship Id="rId20" Type="http://schemas.openxmlformats.org/officeDocument/2006/relationships/customXml" Target="../ink/ink17.xml"/><Relationship Id="rId1" Type="http://schemas.openxmlformats.org/officeDocument/2006/relationships/slideLayout" Target="../slideLayouts/slideLayout2.xml"/><Relationship Id="rId6" Type="http://schemas.openxmlformats.org/officeDocument/2006/relationships/customXml" Target="../ink/ink10.xml"/><Relationship Id="rId11" Type="http://schemas.openxmlformats.org/officeDocument/2006/relationships/image" Target="../media/image21.png"/><Relationship Id="rId24" Type="http://schemas.openxmlformats.org/officeDocument/2006/relationships/customXml" Target="../ink/ink19.xml"/><Relationship Id="rId5" Type="http://schemas.openxmlformats.org/officeDocument/2006/relationships/image" Target="../media/image18.gif"/><Relationship Id="rId15" Type="http://schemas.openxmlformats.org/officeDocument/2006/relationships/image" Target="../media/image23.png"/><Relationship Id="rId23" Type="http://schemas.openxmlformats.org/officeDocument/2006/relationships/image" Target="../media/image27.png"/><Relationship Id="rId10" Type="http://schemas.openxmlformats.org/officeDocument/2006/relationships/customXml" Target="../ink/ink12.xml"/><Relationship Id="rId19" Type="http://schemas.openxmlformats.org/officeDocument/2006/relationships/image" Target="../media/image25.png"/><Relationship Id="rId4" Type="http://schemas.openxmlformats.org/officeDocument/2006/relationships/image" Target="../media/image17.gif"/><Relationship Id="rId9" Type="http://schemas.openxmlformats.org/officeDocument/2006/relationships/image" Target="../media/image20.png"/><Relationship Id="rId14" Type="http://schemas.openxmlformats.org/officeDocument/2006/relationships/customXml" Target="../ink/ink14.xml"/><Relationship Id="rId22" Type="http://schemas.openxmlformats.org/officeDocument/2006/relationships/customXml" Target="../ink/ink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字幕 2">
            <a:extLst>
              <a:ext uri="{FF2B5EF4-FFF2-40B4-BE49-F238E27FC236}">
                <a16:creationId xmlns:a16="http://schemas.microsoft.com/office/drawing/2014/main" id="{921CA0CA-DE99-4230-B9F8-8F9BB370E1A8}"/>
              </a:ext>
            </a:extLst>
          </p:cNvPr>
          <p:cNvSpPr>
            <a:spLocks noGrp="1"/>
          </p:cNvSpPr>
          <p:nvPr>
            <p:ph type="subTitle" idx="1"/>
          </p:nvPr>
        </p:nvSpPr>
        <p:spPr>
          <a:xfrm>
            <a:off x="6854740" y="4539442"/>
            <a:ext cx="4405461" cy="1281733"/>
          </a:xfrm>
        </p:spPr>
        <p:txBody>
          <a:bodyPr anchor="b">
            <a:normAutofit/>
          </a:bodyPr>
          <a:lstStyle/>
          <a:p>
            <a:pPr algn="l"/>
            <a:r>
              <a:rPr kumimoji="1" lang="en-US" altLang="ja-JP" dirty="0">
                <a:latin typeface="Meiryo" panose="020B0604030504040204" pitchFamily="34" charset="-128"/>
                <a:ea typeface="Meiryo" panose="020B0604030504040204" pitchFamily="34" charset="-128"/>
              </a:rPr>
              <a:t>Newline </a:t>
            </a:r>
            <a:r>
              <a:rPr lang="ja-JP" altLang="en-US">
                <a:latin typeface="Meiryo" panose="020B0604030504040204" pitchFamily="34" charset="-128"/>
                <a:ea typeface="Meiryo" panose="020B0604030504040204" pitchFamily="34" charset="-128"/>
              </a:rPr>
              <a:t>正規輸入販売代理店</a:t>
            </a:r>
            <a:endParaRPr kumimoji="1" lang="en-US" altLang="ja-JP" dirty="0">
              <a:latin typeface="Meiryo" panose="020B0604030504040204" pitchFamily="34" charset="-128"/>
              <a:ea typeface="Meiryo" panose="020B0604030504040204" pitchFamily="34" charset="-128"/>
            </a:endParaRPr>
          </a:p>
          <a:p>
            <a:pPr algn="l"/>
            <a:r>
              <a:rPr kumimoji="1" lang="ja-JP" altLang="en-US" dirty="0">
                <a:latin typeface="Meiryo" panose="020B0604030504040204" pitchFamily="34" charset="-128"/>
                <a:ea typeface="Meiryo" panose="020B0604030504040204" pitchFamily="34" charset="-128"/>
              </a:rPr>
              <a:t>株式会社フォースメディア</a:t>
            </a:r>
          </a:p>
        </p:txBody>
      </p:sp>
      <p:sp>
        <p:nvSpPr>
          <p:cNvPr id="29" name="Rectangle 28">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a:extLst>
              <a:ext uri="{FF2B5EF4-FFF2-40B4-BE49-F238E27FC236}">
                <a16:creationId xmlns:a16="http://schemas.microsoft.com/office/drawing/2014/main" id="{6BE8CB6D-92B6-374F-9604-4526D4175D70}"/>
              </a:ext>
            </a:extLst>
          </p:cNvPr>
          <p:cNvPicPr>
            <a:picLocks noChangeAspect="1"/>
          </p:cNvPicPr>
          <p:nvPr/>
        </p:nvPicPr>
        <p:blipFill>
          <a:blip r:embed="rId2"/>
          <a:stretch>
            <a:fillRect/>
          </a:stretch>
        </p:blipFill>
        <p:spPr>
          <a:xfrm>
            <a:off x="4258984" y="2682104"/>
            <a:ext cx="3530600" cy="1079500"/>
          </a:xfrm>
          <a:prstGeom prst="rect">
            <a:avLst/>
          </a:prstGeom>
        </p:spPr>
      </p:pic>
      <p:pic>
        <p:nvPicPr>
          <p:cNvPr id="11" name="図 10" descr="アイコン&#10;&#10;自動的に生成された説明">
            <a:extLst>
              <a:ext uri="{FF2B5EF4-FFF2-40B4-BE49-F238E27FC236}">
                <a16:creationId xmlns:a16="http://schemas.microsoft.com/office/drawing/2014/main" id="{89FE97AE-CBE4-6948-9F06-5495D25B0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22" y="241776"/>
            <a:ext cx="2452255" cy="519545"/>
          </a:xfrm>
          <a:prstGeom prst="rect">
            <a:avLst/>
          </a:prstGeom>
        </p:spPr>
      </p:pic>
      <p:sp>
        <p:nvSpPr>
          <p:cNvPr id="13" name="正方形/長方形 12">
            <a:extLst>
              <a:ext uri="{FF2B5EF4-FFF2-40B4-BE49-F238E27FC236}">
                <a16:creationId xmlns:a16="http://schemas.microsoft.com/office/drawing/2014/main" id="{F2F90368-5B79-0A46-ABE4-C7E896552744}"/>
              </a:ext>
            </a:extLst>
          </p:cNvPr>
          <p:cNvSpPr/>
          <p:nvPr/>
        </p:nvSpPr>
        <p:spPr>
          <a:xfrm>
            <a:off x="1858455" y="2031575"/>
            <a:ext cx="8125942" cy="523220"/>
          </a:xfrm>
          <a:prstGeom prst="rect">
            <a:avLst/>
          </a:prstGeom>
          <a:noFill/>
        </p:spPr>
        <p:txBody>
          <a:bodyPr wrap="none" lIns="91440" tIns="45720" rIns="91440" bIns="45720">
            <a:spAutoFit/>
          </a:bodyPr>
          <a:lstStyle/>
          <a:p>
            <a:pPr algn="ctr"/>
            <a:r>
              <a:rPr lang="en-US" altLang="ja-JP" sz="2800" b="1" cap="none" spc="0" dirty="0">
                <a:ln w="0"/>
                <a:solidFill>
                  <a:schemeClr val="tx1"/>
                </a:solidFill>
                <a:effectLst>
                  <a:outerShdw blurRad="38100" dist="19050" dir="2700000" algn="tl" rotWithShape="0">
                    <a:schemeClr val="dk1">
                      <a:alpha val="40000"/>
                    </a:schemeClr>
                  </a:outerShdw>
                </a:effectLst>
              </a:rPr>
              <a:t>27</a:t>
            </a:r>
            <a:r>
              <a:rPr lang="ja-JP" altLang="en-US" sz="2800" b="1" cap="none" spc="0">
                <a:ln w="0"/>
                <a:solidFill>
                  <a:schemeClr val="tx1"/>
                </a:solidFill>
                <a:effectLst>
                  <a:outerShdw blurRad="38100" dist="19050" dir="2700000" algn="tl" rotWithShape="0">
                    <a:schemeClr val="dk1">
                      <a:alpha val="40000"/>
                    </a:schemeClr>
                  </a:outerShdw>
                </a:effectLst>
              </a:rPr>
              <a:t>インチ次世代デスクトップタッチディスプレイ</a:t>
            </a:r>
          </a:p>
        </p:txBody>
      </p:sp>
      <p:pic>
        <p:nvPicPr>
          <p:cNvPr id="15" name="図 14" descr="モニター画面に映るゲーム画面&#10;&#10;低い精度で自動的に生成された説明">
            <a:extLst>
              <a:ext uri="{FF2B5EF4-FFF2-40B4-BE49-F238E27FC236}">
                <a16:creationId xmlns:a16="http://schemas.microsoft.com/office/drawing/2014/main" id="{CCDD3578-2FC3-9F4A-AF89-492767519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29" y="3523793"/>
            <a:ext cx="2948940" cy="2251710"/>
          </a:xfrm>
          <a:prstGeom prst="rect">
            <a:avLst/>
          </a:prstGeom>
        </p:spPr>
      </p:pic>
    </p:spTree>
    <p:extLst>
      <p:ext uri="{BB962C8B-B14F-4D97-AF65-F5344CB8AC3E}">
        <p14:creationId xmlns:p14="http://schemas.microsoft.com/office/powerpoint/2010/main" val="271713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28000">
              <a:srgbClr val="FFFFFF">
                <a:alpha val="0"/>
              </a:srgbClr>
            </a:gs>
          </a:gsLst>
          <a:lin ang="10800000" scaled="1"/>
        </a:gra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C058B23-EC57-4C33-AB9E-F91827477D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 t="175" r="1264" b="-883"/>
          <a:stretch/>
        </p:blipFill>
        <p:spPr bwMode="auto">
          <a:xfrm>
            <a:off x="3574473" y="39949"/>
            <a:ext cx="8448562" cy="6875409"/>
          </a:xfrm>
          <a:prstGeom prst="rect">
            <a:avLst/>
          </a:prstGeom>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E980D3CF-243E-49ED-94F7-371CF64D1E28}"/>
              </a:ext>
            </a:extLst>
          </p:cNvPr>
          <p:cNvSpPr/>
          <p:nvPr/>
        </p:nvSpPr>
        <p:spPr>
          <a:xfrm>
            <a:off x="168965" y="39949"/>
            <a:ext cx="8435954" cy="6778102"/>
          </a:xfrm>
          <a:prstGeom prst="rect">
            <a:avLst/>
          </a:prstGeom>
          <a:gradFill flip="none" rotWithShape="1">
            <a:gsLst>
              <a:gs pos="86500">
                <a:srgbClr val="FFFFFF">
                  <a:alpha val="34902"/>
                </a:srgbClr>
              </a:gs>
              <a:gs pos="73000">
                <a:srgbClr val="FFFFFF">
                  <a:alpha val="56863"/>
                </a:srgbClr>
              </a:gs>
              <a:gs pos="47000">
                <a:srgbClr val="FFFFFF">
                  <a:alpha val="96863"/>
                </a:srgbClr>
              </a:gs>
              <a:gs pos="100000">
                <a:srgbClr val="FFFFFF">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8E251AE-CE29-4ECD-BD23-C89E03BEDE0E}"/>
              </a:ext>
            </a:extLst>
          </p:cNvPr>
          <p:cNvSpPr>
            <a:spLocks noGrp="1"/>
          </p:cNvSpPr>
          <p:nvPr>
            <p:ph type="title"/>
          </p:nvPr>
        </p:nvSpPr>
        <p:spPr>
          <a:xfrm>
            <a:off x="359283" y="169163"/>
            <a:ext cx="2716426" cy="882810"/>
          </a:xfrm>
        </p:spPr>
        <p:txBody>
          <a:bodyPr/>
          <a:lstStyle/>
          <a:p>
            <a:r>
              <a:rPr kumimoji="1" lang="en-US" altLang="ja-JP" dirty="0">
                <a:solidFill>
                  <a:srgbClr val="0070C0"/>
                </a:solidFill>
                <a:latin typeface="メイリオ" panose="020B0604030504040204" pitchFamily="50" charset="-128"/>
                <a:ea typeface="メイリオ" panose="020B0604030504040204" pitchFamily="50" charset="-128"/>
              </a:rPr>
              <a:t>FLEX</a:t>
            </a:r>
            <a:r>
              <a:rPr kumimoji="1" lang="ja-JP" altLang="en-US" dirty="0">
                <a:solidFill>
                  <a:srgbClr val="0070C0"/>
                </a:solidFill>
                <a:latin typeface="メイリオ" panose="020B0604030504040204" pitchFamily="50" charset="-128"/>
                <a:ea typeface="メイリオ" panose="020B0604030504040204" pitchFamily="50" charset="-128"/>
              </a:rPr>
              <a:t>とは</a:t>
            </a:r>
          </a:p>
        </p:txBody>
      </p:sp>
      <p:sp>
        <p:nvSpPr>
          <p:cNvPr id="6" name="コンテンツ プレースホルダー 2">
            <a:extLst>
              <a:ext uri="{FF2B5EF4-FFF2-40B4-BE49-F238E27FC236}">
                <a16:creationId xmlns:a16="http://schemas.microsoft.com/office/drawing/2014/main" id="{53DBD83B-2B81-4271-9B1E-5168989E2EF2}"/>
              </a:ext>
            </a:extLst>
          </p:cNvPr>
          <p:cNvSpPr txBox="1">
            <a:spLocks/>
          </p:cNvSpPr>
          <p:nvPr/>
        </p:nvSpPr>
        <p:spPr>
          <a:xfrm>
            <a:off x="359282" y="1307176"/>
            <a:ext cx="4550648" cy="535297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700" dirty="0">
                <a:latin typeface="メイリオ" panose="020B0604030504040204" pitchFamily="50" charset="-128"/>
                <a:ea typeface="メイリオ" panose="020B0604030504040204" pitchFamily="50" charset="-128"/>
              </a:rPr>
              <a:t>FLEX</a:t>
            </a:r>
            <a:r>
              <a:rPr lang="ja-JP" altLang="en-US" sz="1700" dirty="0">
                <a:latin typeface="メイリオ" panose="020B0604030504040204" pitchFamily="50" charset="-128"/>
                <a:ea typeface="メイリオ" panose="020B0604030504040204" pitchFamily="50" charset="-128"/>
              </a:rPr>
              <a:t>は、</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700" dirty="0">
                <a:latin typeface="メイリオ" panose="020B0604030504040204" pitchFamily="50" charset="-128"/>
                <a:ea typeface="メイリオ" panose="020B0604030504040204" pitchFamily="50" charset="-128"/>
              </a:rPr>
              <a:t>タッチスクリーンをベースに</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700" dirty="0">
                <a:latin typeface="メイリオ" panose="020B0604030504040204" pitchFamily="50" charset="-128"/>
                <a:ea typeface="メイリオ" panose="020B0604030504040204" pitchFamily="50" charset="-128"/>
              </a:rPr>
              <a:t>WEB</a:t>
            </a:r>
            <a:r>
              <a:rPr lang="ja-JP" altLang="en-US" sz="1700" dirty="0">
                <a:latin typeface="メイリオ" panose="020B0604030504040204" pitchFamily="50" charset="-128"/>
                <a:ea typeface="メイリオ" panose="020B0604030504040204" pitchFamily="50" charset="-128"/>
              </a:rPr>
              <a:t>会議やテレワークを快適に</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700" dirty="0">
                <a:latin typeface="メイリオ" panose="020B0604030504040204" pitchFamily="50" charset="-128"/>
                <a:ea typeface="メイリオ" panose="020B0604030504040204" pitchFamily="50" charset="-128"/>
              </a:rPr>
              <a:t>利用するために作られた</a:t>
            </a:r>
            <a:r>
              <a:rPr lang="en-US" altLang="ja-JP" sz="1700" dirty="0">
                <a:latin typeface="メイリオ" panose="020B0604030504040204" pitchFamily="50" charset="-128"/>
                <a:ea typeface="メイリオ" panose="020B0604030504040204" pitchFamily="50" charset="-128"/>
              </a:rPr>
              <a:t>PC</a:t>
            </a:r>
            <a:r>
              <a:rPr lang="ja-JP" altLang="en-US" sz="1700" dirty="0">
                <a:latin typeface="メイリオ" panose="020B0604030504040204" pitchFamily="50" charset="-128"/>
                <a:ea typeface="メイリオ" panose="020B0604030504040204" pitchFamily="50" charset="-128"/>
              </a:rPr>
              <a:t>用</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700" dirty="0">
                <a:latin typeface="メイリオ" panose="020B0604030504040204" pitchFamily="50" charset="-128"/>
                <a:ea typeface="メイリオ" panose="020B0604030504040204" pitchFamily="50" charset="-128"/>
              </a:rPr>
              <a:t>デバイスツールです</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700" dirty="0">
                <a:latin typeface="メイリオ" panose="020B0604030504040204" pitchFamily="50" charset="-128"/>
                <a:ea typeface="メイリオ" panose="020B0604030504040204" pitchFamily="50" charset="-128"/>
              </a:rPr>
              <a:t>ご自身の</a:t>
            </a:r>
            <a:r>
              <a:rPr lang="en-US" altLang="ja-JP" sz="1700" dirty="0">
                <a:latin typeface="メイリオ" panose="020B0604030504040204" pitchFamily="50" charset="-128"/>
                <a:ea typeface="メイリオ" panose="020B0604030504040204" pitchFamily="50" charset="-128"/>
              </a:rPr>
              <a:t>PC</a:t>
            </a:r>
            <a:r>
              <a:rPr lang="ja-JP" altLang="en-US" sz="1700" dirty="0">
                <a:latin typeface="メイリオ" panose="020B0604030504040204" pitchFamily="50" charset="-128"/>
                <a:ea typeface="メイリオ" panose="020B0604030504040204" pitchFamily="50" charset="-128"/>
              </a:rPr>
              <a:t>ををより使いやすくし、</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700" dirty="0">
                <a:latin typeface="メイリオ" panose="020B0604030504040204" pitchFamily="50" charset="-128"/>
                <a:ea typeface="メイリオ" panose="020B0604030504040204" pitchFamily="50" charset="-128"/>
              </a:rPr>
              <a:t>ご利用中のどの</a:t>
            </a:r>
            <a:r>
              <a:rPr lang="en-US" altLang="ja-JP" sz="1700" dirty="0">
                <a:latin typeface="メイリオ" panose="020B0604030504040204" pitchFamily="50" charset="-128"/>
                <a:ea typeface="メイリオ" panose="020B0604030504040204" pitchFamily="50" charset="-128"/>
              </a:rPr>
              <a:t>WEB</a:t>
            </a:r>
            <a:r>
              <a:rPr lang="ja-JP" altLang="en-US" sz="1700" dirty="0">
                <a:latin typeface="メイリオ" panose="020B0604030504040204" pitchFamily="50" charset="-128"/>
                <a:ea typeface="メイリオ" panose="020B0604030504040204" pitchFamily="50" charset="-128"/>
              </a:rPr>
              <a:t>会議にも対応した</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700" dirty="0">
                <a:latin typeface="メイリオ" panose="020B0604030504040204" pitchFamily="50" charset="-128"/>
                <a:ea typeface="メイリオ" panose="020B0604030504040204" pitchFamily="50" charset="-128"/>
              </a:rPr>
              <a:t>カメラやマイクは臨場感のあるテレビ</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700" dirty="0">
                <a:latin typeface="メイリオ" panose="020B0604030504040204" pitchFamily="50" charset="-128"/>
                <a:ea typeface="メイリオ" panose="020B0604030504040204" pitchFamily="50" charset="-128"/>
              </a:rPr>
              <a:t>会議を可能にします。</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700" dirty="0">
                <a:latin typeface="メイリオ" panose="020B0604030504040204" pitchFamily="50" charset="-128"/>
                <a:ea typeface="メイリオ" panose="020B0604030504040204" pitchFamily="50" charset="-128"/>
              </a:rPr>
              <a:t>静電容量方式のタッチスクリーンは</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700" dirty="0">
                <a:latin typeface="メイリオ" panose="020B0604030504040204" pitchFamily="50" charset="-128"/>
                <a:ea typeface="メイリオ" panose="020B0604030504040204" pitchFamily="50" charset="-128"/>
              </a:rPr>
              <a:t>クリエイターのデザイン作成にも</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700" dirty="0">
                <a:latin typeface="メイリオ" panose="020B0604030504040204" pitchFamily="50" charset="-128"/>
                <a:ea typeface="メイリオ" panose="020B0604030504040204" pitchFamily="50" charset="-128"/>
              </a:rPr>
              <a:t>対応できるほど精密に手書きができます。</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en-US" altLang="ja-JP" sz="1700" dirty="0">
                <a:latin typeface="メイリオ" panose="020B0604030504040204" pitchFamily="50" charset="-128"/>
                <a:ea typeface="メイリオ" panose="020B0604030504040204" pitchFamily="50" charset="-128"/>
              </a:rPr>
              <a:t>FLEX</a:t>
            </a:r>
            <a:r>
              <a:rPr lang="ja-JP" altLang="en-US" sz="1700" dirty="0">
                <a:latin typeface="メイリオ" panose="020B0604030504040204" pitchFamily="50" charset="-128"/>
                <a:ea typeface="メイリオ" panose="020B0604030504040204" pitchFamily="50" charset="-128"/>
              </a:rPr>
              <a:t>でさらに効率のよいテレワークを</a:t>
            </a:r>
            <a:endParaRPr lang="en-US" altLang="ja-JP" sz="1700"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lang="ja-JP" altLang="en-US" sz="1700" dirty="0">
                <a:latin typeface="メイリオ" panose="020B0604030504040204" pitchFamily="50" charset="-128"/>
                <a:ea typeface="メイリオ" panose="020B0604030504040204" pitchFamily="50" charset="-128"/>
              </a:rPr>
              <a:t>推進ください。</a:t>
            </a:r>
            <a:endParaRPr lang="en-US" altLang="ja-JP" sz="1700" dirty="0">
              <a:latin typeface="メイリオ" panose="020B0604030504040204" pitchFamily="50" charset="-128"/>
              <a:ea typeface="メイリオ" panose="020B0604030504040204" pitchFamily="50" charset="-128"/>
            </a:endParaRPr>
          </a:p>
        </p:txBody>
      </p:sp>
      <p:cxnSp>
        <p:nvCxnSpPr>
          <p:cNvPr id="9" name="直線コネクタ 8">
            <a:extLst>
              <a:ext uri="{FF2B5EF4-FFF2-40B4-BE49-F238E27FC236}">
                <a16:creationId xmlns:a16="http://schemas.microsoft.com/office/drawing/2014/main" id="{8A9FFDDE-1046-4579-8902-523AAE342485}"/>
              </a:ext>
            </a:extLst>
          </p:cNvPr>
          <p:cNvCxnSpPr/>
          <p:nvPr/>
        </p:nvCxnSpPr>
        <p:spPr>
          <a:xfrm>
            <a:off x="359282" y="923925"/>
            <a:ext cx="261251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752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3D8EB3-ABF9-4A3E-818D-6CDC51BB8BD6}"/>
              </a:ext>
            </a:extLst>
          </p:cNvPr>
          <p:cNvSpPr>
            <a:spLocks noGrp="1"/>
          </p:cNvSpPr>
          <p:nvPr>
            <p:ph type="title"/>
          </p:nvPr>
        </p:nvSpPr>
        <p:spPr>
          <a:xfrm>
            <a:off x="359281" y="30823"/>
            <a:ext cx="2753665" cy="1058171"/>
          </a:xfrm>
        </p:spPr>
        <p:txBody>
          <a:bodyPr/>
          <a:lstStyle/>
          <a:p>
            <a:r>
              <a:rPr lang="ja-JP" altLang="en-US" dirty="0">
                <a:solidFill>
                  <a:srgbClr val="0070C0"/>
                </a:solidFill>
                <a:latin typeface="メイリオ" panose="020B0604030504040204" pitchFamily="50" charset="-128"/>
                <a:ea typeface="メイリオ" panose="020B0604030504040204" pitchFamily="50" charset="-128"/>
              </a:rPr>
              <a:t>製品紹介</a:t>
            </a:r>
            <a:endParaRPr kumimoji="1" lang="ja-JP" altLang="en-US" dirty="0">
              <a:solidFill>
                <a:srgbClr val="0070C0"/>
              </a:solidFill>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435D6E67-D59C-4765-B484-6B0E498BD3FB}"/>
              </a:ext>
            </a:extLst>
          </p:cNvPr>
          <p:cNvSpPr>
            <a:spLocks noGrp="1"/>
          </p:cNvSpPr>
          <p:nvPr>
            <p:ph idx="1"/>
          </p:nvPr>
        </p:nvSpPr>
        <p:spPr>
          <a:xfrm>
            <a:off x="3143285" y="214437"/>
            <a:ext cx="9048715" cy="915281"/>
          </a:xfrm>
          <a:noFill/>
          <a:ln>
            <a:noFill/>
          </a:ln>
        </p:spPr>
        <p:txBody>
          <a:bodyPr/>
          <a:lstStyle/>
          <a:p>
            <a:pPr marL="0" indent="0">
              <a:buNone/>
            </a:pPr>
            <a:r>
              <a:rPr kumimoji="1" lang="en-US" altLang="ja-JP" dirty="0">
                <a:solidFill>
                  <a:srgbClr val="0070C0"/>
                </a:solidFill>
                <a:latin typeface="メイリオ" panose="020B0604030504040204" pitchFamily="50" charset="-128"/>
                <a:ea typeface="メイリオ" panose="020B0604030504040204" pitchFamily="50" charset="-128"/>
              </a:rPr>
              <a:t>FLEX</a:t>
            </a:r>
            <a:r>
              <a:rPr kumimoji="1" lang="ja-JP" altLang="en-US" dirty="0">
                <a:solidFill>
                  <a:srgbClr val="0070C0"/>
                </a:solidFill>
                <a:latin typeface="メイリオ" panose="020B0604030504040204" pitchFamily="50" charset="-128"/>
                <a:ea typeface="メイリオ" panose="020B0604030504040204" pitchFamily="50" charset="-128"/>
              </a:rPr>
              <a:t>のハードウェア仕様</a:t>
            </a:r>
          </a:p>
        </p:txBody>
      </p:sp>
      <p:pic>
        <p:nvPicPr>
          <p:cNvPr id="2050" name="Picture 2">
            <a:extLst>
              <a:ext uri="{FF2B5EF4-FFF2-40B4-BE49-F238E27FC236}">
                <a16:creationId xmlns:a16="http://schemas.microsoft.com/office/drawing/2014/main" id="{F0830B5D-0EFD-4482-9365-02AA97EFC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174" y="626684"/>
            <a:ext cx="6667061" cy="610169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F95ABAD9-3286-4CE6-B9DE-3039211E4CC6}"/>
              </a:ext>
            </a:extLst>
          </p:cNvPr>
          <p:cNvSpPr txBox="1"/>
          <p:nvPr/>
        </p:nvSpPr>
        <p:spPr>
          <a:xfrm>
            <a:off x="234203" y="1938127"/>
            <a:ext cx="954107"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カメラ</a:t>
            </a:r>
          </a:p>
        </p:txBody>
      </p:sp>
      <p:sp>
        <p:nvSpPr>
          <p:cNvPr id="6" name="テキスト ボックス 5">
            <a:extLst>
              <a:ext uri="{FF2B5EF4-FFF2-40B4-BE49-F238E27FC236}">
                <a16:creationId xmlns:a16="http://schemas.microsoft.com/office/drawing/2014/main" id="{985B56E1-6A71-416B-869B-C76A50FBD09C}"/>
              </a:ext>
            </a:extLst>
          </p:cNvPr>
          <p:cNvSpPr txBox="1"/>
          <p:nvPr/>
        </p:nvSpPr>
        <p:spPr>
          <a:xfrm>
            <a:off x="234203" y="4116824"/>
            <a:ext cx="954107" cy="400110"/>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マイク</a:t>
            </a:r>
            <a:endParaRPr kumimoji="1" lang="ja-JP" altLang="en-US" sz="20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E56F5CA6-FE18-405C-B6FB-2EE2F35AADB6}"/>
              </a:ext>
            </a:extLst>
          </p:cNvPr>
          <p:cNvSpPr txBox="1"/>
          <p:nvPr/>
        </p:nvSpPr>
        <p:spPr>
          <a:xfrm>
            <a:off x="234203" y="5754727"/>
            <a:ext cx="1467068" cy="400110"/>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スピーカー</a:t>
            </a:r>
            <a:endParaRPr kumimoji="1" lang="ja-JP" altLang="en-US" sz="20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65BA037C-97A7-4B5A-A40B-C2245BD712A3}"/>
              </a:ext>
            </a:extLst>
          </p:cNvPr>
          <p:cNvSpPr txBox="1"/>
          <p:nvPr/>
        </p:nvSpPr>
        <p:spPr>
          <a:xfrm>
            <a:off x="9457643" y="989565"/>
            <a:ext cx="954107"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パネル</a:t>
            </a:r>
          </a:p>
        </p:txBody>
      </p:sp>
      <p:sp>
        <p:nvSpPr>
          <p:cNvPr id="10" name="テキスト ボックス 9">
            <a:extLst>
              <a:ext uri="{FF2B5EF4-FFF2-40B4-BE49-F238E27FC236}">
                <a16:creationId xmlns:a16="http://schemas.microsoft.com/office/drawing/2014/main" id="{374AF28B-67DC-4C07-8249-0C8F3676DDD9}"/>
              </a:ext>
            </a:extLst>
          </p:cNvPr>
          <p:cNvSpPr txBox="1"/>
          <p:nvPr/>
        </p:nvSpPr>
        <p:spPr>
          <a:xfrm>
            <a:off x="9457643" y="4447907"/>
            <a:ext cx="2236510" cy="400110"/>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ワンタッチボタン</a:t>
            </a:r>
            <a:endParaRPr kumimoji="1" lang="ja-JP" altLang="en-US" sz="20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6C505488-07C6-41DA-B94B-0584E8C38C29}"/>
              </a:ext>
            </a:extLst>
          </p:cNvPr>
          <p:cNvSpPr txBox="1"/>
          <p:nvPr/>
        </p:nvSpPr>
        <p:spPr>
          <a:xfrm>
            <a:off x="9457643" y="3100871"/>
            <a:ext cx="1980029" cy="400110"/>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アクティブペン</a:t>
            </a:r>
            <a:endParaRPr kumimoji="1" lang="ja-JP" altLang="en-US" sz="20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DBC7DD73-99A0-4504-A39F-3DB63ED63AE6}"/>
              </a:ext>
            </a:extLst>
          </p:cNvPr>
          <p:cNvSpPr txBox="1"/>
          <p:nvPr/>
        </p:nvSpPr>
        <p:spPr>
          <a:xfrm>
            <a:off x="9457643" y="6069798"/>
            <a:ext cx="1980029"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パネルチルト角</a:t>
            </a:r>
          </a:p>
        </p:txBody>
      </p:sp>
      <p:sp>
        <p:nvSpPr>
          <p:cNvPr id="13" name="テキスト ボックス 12">
            <a:extLst>
              <a:ext uri="{FF2B5EF4-FFF2-40B4-BE49-F238E27FC236}">
                <a16:creationId xmlns:a16="http://schemas.microsoft.com/office/drawing/2014/main" id="{C9BBB1E9-2B98-400D-BF99-F71A5EA96579}"/>
              </a:ext>
            </a:extLst>
          </p:cNvPr>
          <p:cNvSpPr txBox="1"/>
          <p:nvPr/>
        </p:nvSpPr>
        <p:spPr>
          <a:xfrm>
            <a:off x="319346" y="2292680"/>
            <a:ext cx="1768433" cy="954107"/>
          </a:xfrm>
          <a:prstGeom prst="rect">
            <a:avLst/>
          </a:prstGeom>
          <a:noFill/>
        </p:spPr>
        <p:txBody>
          <a:bodyPr wrap="none" rtlCol="0">
            <a:spAutoFit/>
          </a:bodyPr>
          <a:lstStyle/>
          <a:p>
            <a:r>
              <a:rPr lang="en-US" altLang="ja-JP" sz="1400" dirty="0">
                <a:latin typeface="メイリオ" panose="020B0604030504040204" pitchFamily="50" charset="-128"/>
                <a:ea typeface="メイリオ" panose="020B0604030504040204" pitchFamily="50" charset="-128"/>
              </a:rPr>
              <a:t>4K</a:t>
            </a:r>
          </a:p>
          <a:p>
            <a:r>
              <a:rPr lang="ja-JP" altLang="en-US" sz="1400" dirty="0">
                <a:latin typeface="メイリオ" panose="020B0604030504040204" pitchFamily="50" charset="-128"/>
                <a:ea typeface="メイリオ" panose="020B0604030504040204" pitchFamily="50" charset="-128"/>
              </a:rPr>
              <a:t>広視野角</a:t>
            </a:r>
            <a:r>
              <a:rPr lang="en-US" altLang="ja-JP" sz="1400" dirty="0">
                <a:latin typeface="メイリオ" panose="020B0604030504040204" pitchFamily="50" charset="-128"/>
                <a:ea typeface="メイリオ" panose="020B0604030504040204" pitchFamily="50" charset="-128"/>
              </a:rPr>
              <a:t>120°</a:t>
            </a:r>
          </a:p>
          <a:p>
            <a:r>
              <a:rPr lang="ja-JP" altLang="en-US" sz="1400" dirty="0">
                <a:latin typeface="メイリオ" panose="020B0604030504040204" pitchFamily="50" charset="-128"/>
                <a:ea typeface="メイリオ" panose="020B0604030504040204" pitchFamily="50" charset="-128"/>
              </a:rPr>
              <a:t>チルト</a:t>
            </a:r>
            <a:r>
              <a:rPr lang="en-US" altLang="ja-JP" sz="1400" dirty="0">
                <a:latin typeface="メイリオ" panose="020B0604030504040204" pitchFamily="50" charset="-128"/>
                <a:ea typeface="メイリオ" panose="020B0604030504040204" pitchFamily="50" charset="-128"/>
              </a:rPr>
              <a:t> -20°</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80°</a:t>
            </a:r>
          </a:p>
          <a:p>
            <a:r>
              <a:rPr lang="en-US" altLang="ja-JP" sz="1400" dirty="0">
                <a:latin typeface="メイリオ" panose="020B0604030504040204" pitchFamily="50" charset="-128"/>
                <a:ea typeface="メイリオ" panose="020B0604030504040204" pitchFamily="50" charset="-128"/>
              </a:rPr>
              <a:t>WindowsHello</a:t>
            </a:r>
            <a:r>
              <a:rPr lang="ja-JP" altLang="en-US" sz="1400" dirty="0">
                <a:latin typeface="メイリオ" panose="020B0604030504040204" pitchFamily="50" charset="-128"/>
                <a:ea typeface="メイリオ" panose="020B0604030504040204" pitchFamily="50" charset="-128"/>
              </a:rPr>
              <a:t>対応</a:t>
            </a:r>
            <a:endParaRPr lang="en-US" altLang="ja-JP" sz="1400" dirty="0">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DE7AD1F5-3519-40ED-B749-BB82859ECEBD}"/>
              </a:ext>
            </a:extLst>
          </p:cNvPr>
          <p:cNvSpPr txBox="1"/>
          <p:nvPr/>
        </p:nvSpPr>
        <p:spPr>
          <a:xfrm>
            <a:off x="319346" y="4477761"/>
            <a:ext cx="2339102" cy="954107"/>
          </a:xfrm>
          <a:prstGeom prst="rect">
            <a:avLst/>
          </a:prstGeom>
          <a:noFill/>
        </p:spPr>
        <p:txBody>
          <a:bodyPr wrap="none" rtlCol="0">
            <a:spAutoFit/>
          </a:bodyPr>
          <a:lstStyle/>
          <a:p>
            <a:r>
              <a:rPr lang="en-US" altLang="ja-JP" sz="1400" dirty="0">
                <a:latin typeface="メイリオ" panose="020B0604030504040204" pitchFamily="50" charset="-128"/>
                <a:ea typeface="メイリオ" panose="020B0604030504040204" pitchFamily="50" charset="-128"/>
              </a:rPr>
              <a:t>8</a:t>
            </a:r>
            <a:r>
              <a:rPr lang="ja-JP" altLang="en-US" sz="1400" dirty="0">
                <a:latin typeface="メイリオ" panose="020B0604030504040204" pitchFamily="50" charset="-128"/>
                <a:ea typeface="メイリオ" panose="020B0604030504040204" pitchFamily="50" charset="-128"/>
              </a:rPr>
              <a:t>連</a:t>
            </a:r>
            <a:endParaRPr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エコーキャンセル</a:t>
            </a:r>
            <a:endParaRPr kumimoji="1"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ノイズキャンセル</a:t>
            </a:r>
            <a:endParaRPr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オートゲインコントロール</a:t>
            </a:r>
          </a:p>
        </p:txBody>
      </p:sp>
      <p:sp>
        <p:nvSpPr>
          <p:cNvPr id="15" name="テキスト ボックス 14">
            <a:extLst>
              <a:ext uri="{FF2B5EF4-FFF2-40B4-BE49-F238E27FC236}">
                <a16:creationId xmlns:a16="http://schemas.microsoft.com/office/drawing/2014/main" id="{2B1454C1-6FB4-445F-8216-CAFD9468B4F9}"/>
              </a:ext>
            </a:extLst>
          </p:cNvPr>
          <p:cNvSpPr txBox="1"/>
          <p:nvPr/>
        </p:nvSpPr>
        <p:spPr>
          <a:xfrm>
            <a:off x="319346" y="6117716"/>
            <a:ext cx="2393604" cy="523220"/>
          </a:xfrm>
          <a:prstGeom prst="rect">
            <a:avLst/>
          </a:prstGeom>
          <a:noFill/>
        </p:spPr>
        <p:txBody>
          <a:bodyPr wrap="none" rtlCol="0">
            <a:spAutoFit/>
          </a:bodyPr>
          <a:lstStyle/>
          <a:p>
            <a:r>
              <a:rPr lang="en-US" altLang="ja-JP" sz="1400" dirty="0">
                <a:latin typeface="メイリオ" panose="020B0604030504040204" pitchFamily="50" charset="-128"/>
                <a:ea typeface="メイリオ" panose="020B0604030504040204" pitchFamily="50" charset="-128"/>
              </a:rPr>
              <a:t>2.1</a:t>
            </a:r>
            <a:r>
              <a:rPr lang="ja-JP" altLang="en-US" sz="1400" dirty="0">
                <a:latin typeface="メイリオ" panose="020B0604030504040204" pitchFamily="50" charset="-128"/>
                <a:ea typeface="メイリオ" panose="020B0604030504040204" pitchFamily="50" charset="-128"/>
              </a:rPr>
              <a:t>チャンネル</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5W×2</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10W</a:t>
            </a:r>
            <a:r>
              <a:rPr lang="ja-JP" altLang="en-US" sz="1400" dirty="0">
                <a:latin typeface="メイリオ" panose="020B0604030504040204" pitchFamily="50" charset="-128"/>
                <a:ea typeface="メイリオ" panose="020B0604030504040204" pitchFamily="50" charset="-128"/>
              </a:rPr>
              <a:t>サブウーファ</a:t>
            </a:r>
            <a:endParaRPr lang="en-US" altLang="ja-JP" sz="1400"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9610A3D4-D8E1-40B9-AAF8-68EE08437F6C}"/>
              </a:ext>
            </a:extLst>
          </p:cNvPr>
          <p:cNvSpPr txBox="1"/>
          <p:nvPr/>
        </p:nvSpPr>
        <p:spPr>
          <a:xfrm>
            <a:off x="9567743" y="1364671"/>
            <a:ext cx="2339102" cy="1384995"/>
          </a:xfrm>
          <a:prstGeom prst="rect">
            <a:avLst/>
          </a:prstGeom>
          <a:noFill/>
        </p:spPr>
        <p:txBody>
          <a:bodyPr wrap="none" rtlCol="0">
            <a:spAutoFit/>
          </a:bodyPr>
          <a:lstStyle/>
          <a:p>
            <a:r>
              <a:rPr lang="en-US" altLang="ja-JP" sz="1400" dirty="0">
                <a:latin typeface="メイリオ" panose="020B0604030504040204" pitchFamily="50" charset="-128"/>
                <a:ea typeface="メイリオ" panose="020B0604030504040204" pitchFamily="50" charset="-128"/>
              </a:rPr>
              <a:t>27</a:t>
            </a:r>
            <a:r>
              <a:rPr lang="ja-JP" altLang="en-US" sz="1400" dirty="0">
                <a:latin typeface="メイリオ" panose="020B0604030504040204" pitchFamily="50" charset="-128"/>
                <a:ea typeface="メイリオ" panose="020B0604030504040204" pitchFamily="50" charset="-128"/>
              </a:rPr>
              <a:t>インチワイド液晶</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タッチスクリーン</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（指先</a:t>
            </a:r>
            <a:r>
              <a:rPr lang="en-US" altLang="ja-JP" sz="1400" dirty="0">
                <a:latin typeface="メイリオ" panose="020B0604030504040204" pitchFamily="50" charset="-128"/>
                <a:ea typeface="メイリオ" panose="020B0604030504040204" pitchFamily="50" charset="-128"/>
              </a:rPr>
              <a:t>or</a:t>
            </a:r>
            <a:r>
              <a:rPr lang="ja-JP" altLang="en-US" sz="1400" dirty="0">
                <a:latin typeface="メイリオ" panose="020B0604030504040204" pitchFamily="50" charset="-128"/>
                <a:ea typeface="メイリオ" panose="020B0604030504040204" pitchFamily="50" charset="-128"/>
              </a:rPr>
              <a:t>タッチペン）</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静電容量方式</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オプティカルボンディング</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汚れ防止</a:t>
            </a:r>
            <a:endParaRPr lang="en-US" altLang="ja-JP" sz="14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B87FE6C5-4BD0-4E48-ADBB-F9566D91868D}"/>
              </a:ext>
            </a:extLst>
          </p:cNvPr>
          <p:cNvSpPr txBox="1"/>
          <p:nvPr/>
        </p:nvSpPr>
        <p:spPr>
          <a:xfrm>
            <a:off x="9567743" y="3443701"/>
            <a:ext cx="2698175" cy="523220"/>
          </a:xfrm>
          <a:prstGeom prst="rect">
            <a:avLst/>
          </a:prstGeom>
          <a:noFill/>
        </p:spPr>
        <p:txBody>
          <a:bodyPr wrap="none" rtlCol="0">
            <a:spAutoFit/>
          </a:bodyPr>
          <a:lstStyle/>
          <a:p>
            <a:r>
              <a:rPr lang="ja-JP" altLang="en-US" sz="1400" dirty="0">
                <a:latin typeface="メイリオ" panose="020B0604030504040204" pitchFamily="50" charset="-128"/>
                <a:ea typeface="メイリオ" panose="020B0604030504040204" pitchFamily="50" charset="-128"/>
              </a:rPr>
              <a:t>ファンクションボタン</a:t>
            </a:r>
            <a:r>
              <a:rPr lang="en-US" altLang="ja-JP" sz="1400" dirty="0">
                <a:latin typeface="メイリオ" panose="020B0604030504040204" pitchFamily="50" charset="-128"/>
                <a:ea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rPr>
              <a:t>個</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（例：消しゴム、右クリック）</a:t>
            </a:r>
            <a:endParaRPr lang="en-US" altLang="ja-JP" sz="1400"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BE1FED2B-3A59-4929-AEFB-624F648EB694}"/>
              </a:ext>
            </a:extLst>
          </p:cNvPr>
          <p:cNvSpPr txBox="1"/>
          <p:nvPr/>
        </p:nvSpPr>
        <p:spPr>
          <a:xfrm>
            <a:off x="9567743" y="4803810"/>
            <a:ext cx="1441420" cy="738664"/>
          </a:xfrm>
          <a:prstGeom prst="rect">
            <a:avLst/>
          </a:prstGeom>
          <a:noFill/>
        </p:spPr>
        <p:txBody>
          <a:bodyPr wrap="none" rtlCol="0">
            <a:spAutoFit/>
          </a:bodyPr>
          <a:lstStyle/>
          <a:p>
            <a:r>
              <a:rPr lang="ja-JP" altLang="en-US" sz="1400" dirty="0">
                <a:latin typeface="メイリオ" panose="020B0604030504040204" pitchFamily="50" charset="-128"/>
                <a:ea typeface="メイリオ" panose="020B0604030504040204" pitchFamily="50" charset="-128"/>
              </a:rPr>
              <a:t>音量＋</a:t>
            </a:r>
            <a:r>
              <a:rPr lang="en-US" altLang="ja-JP" sz="1400" dirty="0">
                <a:latin typeface="メイリオ" panose="020B0604030504040204" pitchFamily="50" charset="-128"/>
                <a:ea typeface="メイリオ" panose="020B0604030504040204" pitchFamily="50" charset="-128"/>
              </a:rPr>
              <a:t>/-</a:t>
            </a:r>
          </a:p>
          <a:p>
            <a:r>
              <a:rPr lang="ja-JP" altLang="en-US" sz="1400" dirty="0">
                <a:latin typeface="メイリオ" panose="020B0604030504040204" pitchFamily="50" charset="-128"/>
                <a:ea typeface="メイリオ" panose="020B0604030504040204" pitchFamily="50" charset="-128"/>
              </a:rPr>
              <a:t>マイクミュート</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カメラ</a:t>
            </a:r>
            <a:r>
              <a:rPr lang="en-US" altLang="ja-JP" sz="1400" dirty="0">
                <a:latin typeface="メイリオ" panose="020B0604030504040204" pitchFamily="50" charset="-128"/>
                <a:ea typeface="メイリオ" panose="020B0604030504040204" pitchFamily="50" charset="-128"/>
              </a:rPr>
              <a:t>OFF</a:t>
            </a:r>
          </a:p>
        </p:txBody>
      </p:sp>
      <p:sp>
        <p:nvSpPr>
          <p:cNvPr id="19" name="テキスト ボックス 18">
            <a:extLst>
              <a:ext uri="{FF2B5EF4-FFF2-40B4-BE49-F238E27FC236}">
                <a16:creationId xmlns:a16="http://schemas.microsoft.com/office/drawing/2014/main" id="{BAFCE382-7DDD-4898-A4FA-BB33A68FEC7C}"/>
              </a:ext>
            </a:extLst>
          </p:cNvPr>
          <p:cNvSpPr txBox="1"/>
          <p:nvPr/>
        </p:nvSpPr>
        <p:spPr>
          <a:xfrm>
            <a:off x="9567743" y="6431077"/>
            <a:ext cx="1002197" cy="307777"/>
          </a:xfrm>
          <a:prstGeom prst="rect">
            <a:avLst/>
          </a:prstGeom>
          <a:noFill/>
        </p:spPr>
        <p:txBody>
          <a:bodyPr wrap="none" rtlCol="0">
            <a:spAutoFit/>
          </a:bodyPr>
          <a:lstStyle/>
          <a:p>
            <a:r>
              <a:rPr lang="en-US" altLang="ja-JP" sz="1400" dirty="0">
                <a:latin typeface="メイリオ" panose="020B0604030504040204" pitchFamily="50" charset="-128"/>
                <a:ea typeface="メイリオ" panose="020B0604030504040204" pitchFamily="50" charset="-128"/>
              </a:rPr>
              <a:t>10°</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45°</a:t>
            </a:r>
          </a:p>
        </p:txBody>
      </p:sp>
      <p:sp>
        <p:nvSpPr>
          <p:cNvPr id="5" name="楕円 4">
            <a:extLst>
              <a:ext uri="{FF2B5EF4-FFF2-40B4-BE49-F238E27FC236}">
                <a16:creationId xmlns:a16="http://schemas.microsoft.com/office/drawing/2014/main" id="{C4EE81D9-B4E2-4499-9838-579E1D4CF483}"/>
              </a:ext>
            </a:extLst>
          </p:cNvPr>
          <p:cNvSpPr/>
          <p:nvPr/>
        </p:nvSpPr>
        <p:spPr>
          <a:xfrm>
            <a:off x="4885494" y="569533"/>
            <a:ext cx="1343025" cy="1171137"/>
          </a:xfrm>
          <a:prstGeom prst="ellipse">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0CE06EC1-1934-474D-BB77-CDD1AB7D63AB}"/>
              </a:ext>
            </a:extLst>
          </p:cNvPr>
          <p:cNvCxnSpPr>
            <a:cxnSpLocks/>
            <a:stCxn id="4" idx="3"/>
            <a:endCxn id="5" idx="2"/>
          </p:cNvCxnSpPr>
          <p:nvPr/>
        </p:nvCxnSpPr>
        <p:spPr>
          <a:xfrm flipV="1">
            <a:off x="1188310" y="1155102"/>
            <a:ext cx="3697184" cy="98308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楕円 22">
            <a:extLst>
              <a:ext uri="{FF2B5EF4-FFF2-40B4-BE49-F238E27FC236}">
                <a16:creationId xmlns:a16="http://schemas.microsoft.com/office/drawing/2014/main" id="{5E30E6E2-8845-4F18-9E01-B48A99B9200E}"/>
              </a:ext>
            </a:extLst>
          </p:cNvPr>
          <p:cNvSpPr/>
          <p:nvPr/>
        </p:nvSpPr>
        <p:spPr>
          <a:xfrm rot="363323">
            <a:off x="7878601" y="5397340"/>
            <a:ext cx="607058" cy="1214966"/>
          </a:xfrm>
          <a:prstGeom prst="ellipse">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24" name="直線矢印コネクタ 23">
            <a:extLst>
              <a:ext uri="{FF2B5EF4-FFF2-40B4-BE49-F238E27FC236}">
                <a16:creationId xmlns:a16="http://schemas.microsoft.com/office/drawing/2014/main" id="{0F6021F9-C2DA-41E3-ABAB-597A574B0049}"/>
              </a:ext>
            </a:extLst>
          </p:cNvPr>
          <p:cNvCxnSpPr>
            <a:cxnSpLocks/>
            <a:stCxn id="7" idx="3"/>
          </p:cNvCxnSpPr>
          <p:nvPr/>
        </p:nvCxnSpPr>
        <p:spPr>
          <a:xfrm flipV="1">
            <a:off x="1701271" y="5590787"/>
            <a:ext cx="1283255" cy="36399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楕円 25">
            <a:extLst>
              <a:ext uri="{FF2B5EF4-FFF2-40B4-BE49-F238E27FC236}">
                <a16:creationId xmlns:a16="http://schemas.microsoft.com/office/drawing/2014/main" id="{841EAC37-B05E-4A73-BFD1-712B47BD2040}"/>
              </a:ext>
            </a:extLst>
          </p:cNvPr>
          <p:cNvSpPr/>
          <p:nvPr/>
        </p:nvSpPr>
        <p:spPr>
          <a:xfrm rot="393652">
            <a:off x="3136600" y="5036350"/>
            <a:ext cx="4328381" cy="323236"/>
          </a:xfrm>
          <a:prstGeom prst="ellipse">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27" name="直線矢印コネクタ 26">
            <a:extLst>
              <a:ext uri="{FF2B5EF4-FFF2-40B4-BE49-F238E27FC236}">
                <a16:creationId xmlns:a16="http://schemas.microsoft.com/office/drawing/2014/main" id="{98511EF7-8C34-4532-92D6-B2D5B221570D}"/>
              </a:ext>
            </a:extLst>
          </p:cNvPr>
          <p:cNvCxnSpPr>
            <a:cxnSpLocks/>
            <a:stCxn id="6" idx="3"/>
            <a:endCxn id="26" idx="2"/>
          </p:cNvCxnSpPr>
          <p:nvPr/>
        </p:nvCxnSpPr>
        <p:spPr>
          <a:xfrm>
            <a:off x="1188310" y="4316879"/>
            <a:ext cx="1962463" cy="633812"/>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8D3F5BA8-2A83-424B-B465-B99EE6DF3B3C}"/>
              </a:ext>
            </a:extLst>
          </p:cNvPr>
          <p:cNvCxnSpPr>
            <a:cxnSpLocks/>
            <a:stCxn id="9" idx="1"/>
          </p:cNvCxnSpPr>
          <p:nvPr/>
        </p:nvCxnSpPr>
        <p:spPr>
          <a:xfrm flipH="1">
            <a:off x="8267700" y="1189620"/>
            <a:ext cx="1189943" cy="31053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A91ABA24-F009-4262-ABCA-F55CEF42FF6A}"/>
              </a:ext>
            </a:extLst>
          </p:cNvPr>
          <p:cNvCxnSpPr>
            <a:cxnSpLocks/>
            <a:stCxn id="11" idx="1"/>
            <a:endCxn id="66" idx="7"/>
          </p:cNvCxnSpPr>
          <p:nvPr/>
        </p:nvCxnSpPr>
        <p:spPr>
          <a:xfrm flipH="1">
            <a:off x="8596460" y="3300926"/>
            <a:ext cx="861183" cy="724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8" name="楕円 37">
            <a:extLst>
              <a:ext uri="{FF2B5EF4-FFF2-40B4-BE49-F238E27FC236}">
                <a16:creationId xmlns:a16="http://schemas.microsoft.com/office/drawing/2014/main" id="{FF671E4F-069E-4CB0-895A-AC13CBA459C7}"/>
              </a:ext>
            </a:extLst>
          </p:cNvPr>
          <p:cNvSpPr/>
          <p:nvPr/>
        </p:nvSpPr>
        <p:spPr>
          <a:xfrm rot="490651">
            <a:off x="3002213" y="5554940"/>
            <a:ext cx="4341020" cy="550015"/>
          </a:xfrm>
          <a:prstGeom prst="ellipse">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39" name="直線矢印コネクタ 38">
            <a:extLst>
              <a:ext uri="{FF2B5EF4-FFF2-40B4-BE49-F238E27FC236}">
                <a16:creationId xmlns:a16="http://schemas.microsoft.com/office/drawing/2014/main" id="{2C2D53D1-4C33-41D0-B40B-6B658232732E}"/>
              </a:ext>
            </a:extLst>
          </p:cNvPr>
          <p:cNvCxnSpPr>
            <a:cxnSpLocks/>
            <a:stCxn id="10" idx="1"/>
            <a:endCxn id="23" idx="7"/>
          </p:cNvCxnSpPr>
          <p:nvPr/>
        </p:nvCxnSpPr>
        <p:spPr>
          <a:xfrm flipH="1">
            <a:off x="8440873" y="4647962"/>
            <a:ext cx="1016770" cy="95234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85A17F9B-4A23-40B0-9789-F3897AEE89FC}"/>
              </a:ext>
            </a:extLst>
          </p:cNvPr>
          <p:cNvCxnSpPr>
            <a:cxnSpLocks/>
            <a:stCxn id="12" idx="1"/>
          </p:cNvCxnSpPr>
          <p:nvPr/>
        </p:nvCxnSpPr>
        <p:spPr>
          <a:xfrm flipH="1" flipV="1">
            <a:off x="8911232" y="6133791"/>
            <a:ext cx="546411" cy="136062"/>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6" name="楕円 65">
            <a:extLst>
              <a:ext uri="{FF2B5EF4-FFF2-40B4-BE49-F238E27FC236}">
                <a16:creationId xmlns:a16="http://schemas.microsoft.com/office/drawing/2014/main" id="{988A08D9-9057-4E1B-B9B0-AA44B58F8A5A}"/>
              </a:ext>
            </a:extLst>
          </p:cNvPr>
          <p:cNvSpPr/>
          <p:nvPr/>
        </p:nvSpPr>
        <p:spPr>
          <a:xfrm rot="377686">
            <a:off x="8161233" y="2943968"/>
            <a:ext cx="404378" cy="2345713"/>
          </a:xfrm>
          <a:prstGeom prst="ellipse">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90" name="直線コネクタ 89">
            <a:extLst>
              <a:ext uri="{FF2B5EF4-FFF2-40B4-BE49-F238E27FC236}">
                <a16:creationId xmlns:a16="http://schemas.microsoft.com/office/drawing/2014/main" id="{722C8D4E-341C-4BA9-AADD-AE2F25A03F89}"/>
              </a:ext>
            </a:extLst>
          </p:cNvPr>
          <p:cNvCxnSpPr/>
          <p:nvPr/>
        </p:nvCxnSpPr>
        <p:spPr>
          <a:xfrm>
            <a:off x="359282" y="923925"/>
            <a:ext cx="261251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423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グラフィカル ユーザー インターフェイス&#10;&#10;自動的に生成された説明">
            <a:extLst>
              <a:ext uri="{FF2B5EF4-FFF2-40B4-BE49-F238E27FC236}">
                <a16:creationId xmlns:a16="http://schemas.microsoft.com/office/drawing/2014/main" id="{DAE18C35-9B5E-4AE2-9839-CB05F9112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30" y="956075"/>
            <a:ext cx="11620500" cy="5895361"/>
          </a:xfrm>
          <a:prstGeom prst="rect">
            <a:avLst/>
          </a:prstGeom>
        </p:spPr>
      </p:pic>
      <p:sp>
        <p:nvSpPr>
          <p:cNvPr id="2" name="タイトル 1">
            <a:extLst>
              <a:ext uri="{FF2B5EF4-FFF2-40B4-BE49-F238E27FC236}">
                <a16:creationId xmlns:a16="http://schemas.microsoft.com/office/drawing/2014/main" id="{8A3D8EB3-ABF9-4A3E-818D-6CDC51BB8BD6}"/>
              </a:ext>
            </a:extLst>
          </p:cNvPr>
          <p:cNvSpPr>
            <a:spLocks noGrp="1"/>
          </p:cNvSpPr>
          <p:nvPr>
            <p:ph type="title"/>
          </p:nvPr>
        </p:nvSpPr>
        <p:spPr>
          <a:xfrm>
            <a:off x="349500" y="6564"/>
            <a:ext cx="2636155" cy="1060973"/>
          </a:xfrm>
        </p:spPr>
        <p:txBody>
          <a:bodyPr/>
          <a:lstStyle/>
          <a:p>
            <a:r>
              <a:rPr kumimoji="1" lang="ja-JP" altLang="en-US" dirty="0">
                <a:solidFill>
                  <a:srgbClr val="0070C0"/>
                </a:solidFill>
                <a:latin typeface="メイリオ" panose="020B0604030504040204" pitchFamily="50" charset="-128"/>
                <a:ea typeface="メイリオ" panose="020B0604030504040204" pitchFamily="50" charset="-128"/>
              </a:rPr>
              <a:t>使い方①</a:t>
            </a:r>
          </a:p>
        </p:txBody>
      </p:sp>
      <p:sp>
        <p:nvSpPr>
          <p:cNvPr id="3" name="コンテンツ プレースホルダー 2">
            <a:extLst>
              <a:ext uri="{FF2B5EF4-FFF2-40B4-BE49-F238E27FC236}">
                <a16:creationId xmlns:a16="http://schemas.microsoft.com/office/drawing/2014/main" id="{435D6E67-D59C-4765-B484-6B0E498BD3FB}"/>
              </a:ext>
            </a:extLst>
          </p:cNvPr>
          <p:cNvSpPr>
            <a:spLocks noGrp="1"/>
          </p:cNvSpPr>
          <p:nvPr>
            <p:ph idx="1"/>
          </p:nvPr>
        </p:nvSpPr>
        <p:spPr>
          <a:xfrm>
            <a:off x="3143285" y="148783"/>
            <a:ext cx="9048715" cy="775142"/>
          </a:xfrm>
          <a:noFill/>
          <a:ln>
            <a:noFill/>
          </a:ln>
        </p:spPr>
        <p:txBody>
          <a:bodyPr>
            <a:normAutofit/>
          </a:bodyPr>
          <a:lstStyle/>
          <a:p>
            <a:pPr marL="0" indent="0">
              <a:buNone/>
            </a:pPr>
            <a:r>
              <a:rPr lang="en-US" altLang="ja-JP" dirty="0">
                <a:solidFill>
                  <a:srgbClr val="0070C0"/>
                </a:solidFill>
                <a:latin typeface="メイリオ" panose="020B0604030504040204" pitchFamily="50" charset="-128"/>
                <a:ea typeface="メイリオ" panose="020B0604030504040204" pitchFamily="50" charset="-128"/>
              </a:rPr>
              <a:t>PC</a:t>
            </a:r>
            <a:r>
              <a:rPr lang="ja-JP" altLang="en-US" dirty="0">
                <a:solidFill>
                  <a:srgbClr val="0070C0"/>
                </a:solidFill>
                <a:latin typeface="メイリオ" panose="020B0604030504040204" pitchFamily="50" charset="-128"/>
                <a:ea typeface="メイリオ" panose="020B0604030504040204" pitchFamily="50" charset="-128"/>
              </a:rPr>
              <a:t>用モニターとして</a:t>
            </a:r>
            <a:endParaRPr lang="en-US" altLang="ja-JP" dirty="0">
              <a:solidFill>
                <a:srgbClr val="0070C0"/>
              </a:solidFill>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5A0F7F22-A46E-4F58-9B88-D1597EFDD47B}"/>
              </a:ext>
            </a:extLst>
          </p:cNvPr>
          <p:cNvSpPr txBox="1"/>
          <p:nvPr/>
        </p:nvSpPr>
        <p:spPr>
          <a:xfrm>
            <a:off x="349500" y="1067537"/>
            <a:ext cx="8400056" cy="2462213"/>
          </a:xfrm>
          <a:prstGeom prst="rect">
            <a:avLst/>
          </a:prstGeom>
          <a:noFill/>
        </p:spPr>
        <p:txBody>
          <a:bodyPr wrap="none" rtlCol="0">
            <a:spAutoFit/>
          </a:bodyPr>
          <a:lstStyle/>
          <a:p>
            <a:r>
              <a:rPr lang="ja-JP" altLang="en-US" sz="1400" dirty="0">
                <a:latin typeface="メイリオ" panose="020B0604030504040204" pitchFamily="50" charset="-128"/>
                <a:ea typeface="メイリオ" panose="020B0604030504040204" pitchFamily="50" charset="-128"/>
              </a:rPr>
              <a:t>プラグアンドプレイで</a:t>
            </a:r>
            <a:r>
              <a:rPr lang="en-US" altLang="ja-JP" sz="1400" dirty="0">
                <a:latin typeface="メイリオ" panose="020B0604030504040204" pitchFamily="50" charset="-128"/>
                <a:ea typeface="メイリオ" panose="020B0604030504040204" pitchFamily="50" charset="-128"/>
              </a:rPr>
              <a:t>HDMI</a:t>
            </a:r>
            <a:r>
              <a:rPr lang="ja-JP" altLang="en-US" sz="1400" dirty="0">
                <a:latin typeface="メイリオ" panose="020B0604030504040204" pitchFamily="50" charset="-128"/>
                <a:ea typeface="メイリオ" panose="020B0604030504040204" pitchFamily="50" charset="-128"/>
              </a:rPr>
              <a:t>と</a:t>
            </a:r>
            <a:r>
              <a:rPr lang="en-US" altLang="ja-JP" sz="1400" dirty="0">
                <a:latin typeface="メイリオ" panose="020B0604030504040204" pitchFamily="50" charset="-128"/>
                <a:ea typeface="メイリオ" panose="020B0604030504040204" pitchFamily="50" charset="-128"/>
              </a:rPr>
              <a:t>USB</a:t>
            </a:r>
            <a:r>
              <a:rPr lang="ja-JP" altLang="en-US" sz="1400" dirty="0">
                <a:latin typeface="メイリオ" panose="020B0604030504040204" pitchFamily="50" charset="-128"/>
                <a:ea typeface="メイリオ" panose="020B0604030504040204" pitchFamily="50" charset="-128"/>
              </a:rPr>
              <a:t>を接続すればすぐにタッチスクリーンモニタとして利用できます。</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ミラーリングで大画面表示や、手書きしたり、</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拡張画面でメインモニタを見ながらセカンドモニタで</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編集するなど、普段は</a:t>
            </a:r>
            <a:r>
              <a:rPr lang="en-US" altLang="ja-JP" sz="1400" dirty="0">
                <a:latin typeface="メイリオ" panose="020B0604030504040204" pitchFamily="50" charset="-128"/>
                <a:ea typeface="メイリオ" panose="020B0604030504040204" pitchFamily="50" charset="-128"/>
              </a:rPr>
              <a:t>PC</a:t>
            </a:r>
            <a:r>
              <a:rPr lang="ja-JP" altLang="en-US" sz="1400" dirty="0">
                <a:latin typeface="メイリオ" panose="020B0604030504040204" pitchFamily="50" charset="-128"/>
                <a:ea typeface="メイリオ" panose="020B0604030504040204" pitchFamily="50" charset="-128"/>
              </a:rPr>
              <a:t>用モニタとして利用できます。</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また、</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WindowsHello</a:t>
            </a:r>
            <a:r>
              <a:rPr lang="ja-JP" altLang="en-US" sz="1400" dirty="0">
                <a:latin typeface="メイリオ" panose="020B0604030504040204" pitchFamily="50" charset="-128"/>
                <a:ea typeface="メイリオ" panose="020B0604030504040204" pitchFamily="50" charset="-128"/>
              </a:rPr>
              <a:t>に対応しているので</a:t>
            </a:r>
            <a:r>
              <a:rPr lang="en-US" altLang="ja-JP" sz="1400" dirty="0">
                <a:latin typeface="メイリオ" panose="020B0604030504040204" pitchFamily="50" charset="-128"/>
                <a:ea typeface="メイリオ" panose="020B0604030504040204" pitchFamily="50" charset="-128"/>
              </a:rPr>
              <a:t>PC</a:t>
            </a:r>
            <a:r>
              <a:rPr lang="ja-JP" altLang="en-US" sz="1400" dirty="0">
                <a:latin typeface="メイリオ" panose="020B0604030504040204" pitchFamily="50" charset="-128"/>
                <a:ea typeface="メイリオ" panose="020B0604030504040204" pitchFamily="50" charset="-128"/>
              </a:rPr>
              <a:t>の顔認証に</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利用できます。</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WindowsInk</a:t>
            </a:r>
            <a:r>
              <a:rPr lang="ja-JP" altLang="en-US" sz="1400" dirty="0">
                <a:latin typeface="メイリオ" panose="020B0604030504040204" pitchFamily="50" charset="-128"/>
                <a:ea typeface="メイリオ" panose="020B0604030504040204" pitchFamily="50" charset="-128"/>
              </a:rPr>
              <a:t>に対応しているのでホワイトボードや、</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画面キャプチャによる手書きが利用できます。</a:t>
            </a:r>
            <a:endParaRPr lang="en-US" altLang="ja-JP" sz="1400" dirty="0">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DDB6CD51-2681-46E8-BEE6-6BD1453AEF19}"/>
              </a:ext>
            </a:extLst>
          </p:cNvPr>
          <p:cNvSpPr txBox="1"/>
          <p:nvPr/>
        </p:nvSpPr>
        <p:spPr>
          <a:xfrm>
            <a:off x="5571443" y="6001331"/>
            <a:ext cx="6356227" cy="707886"/>
          </a:xfrm>
          <a:prstGeom prst="rect">
            <a:avLst/>
          </a:prstGeom>
          <a:noFill/>
        </p:spPr>
        <p:txBody>
          <a:bodyPr wrap="none" rtlCol="0">
            <a:spAutoFit/>
          </a:bodyPr>
          <a:lstStyle/>
          <a:p>
            <a:r>
              <a:rPr lang="en-US" altLang="ja-JP" sz="2000" dirty="0">
                <a:latin typeface="メイリオ" panose="020B0604030504040204" pitchFamily="50" charset="-128"/>
                <a:ea typeface="メイリオ" panose="020B0604030504040204" pitchFamily="50" charset="-128"/>
              </a:rPr>
              <a:t>Windows10</a:t>
            </a:r>
          </a:p>
          <a:p>
            <a:r>
              <a:rPr kumimoji="1" lang="ja-JP" altLang="en-US" sz="2000" dirty="0">
                <a:latin typeface="メイリオ" panose="020B0604030504040204" pitchFamily="50" charset="-128"/>
                <a:ea typeface="メイリオ" panose="020B0604030504040204" pitchFamily="50" charset="-128"/>
              </a:rPr>
              <a:t>プラグアンドプレイ </a:t>
            </a:r>
            <a:r>
              <a:rPr kumimoji="1" lang="en-US" altLang="ja-JP" sz="2000" dirty="0">
                <a:latin typeface="メイリオ" panose="020B0604030504040204" pitchFamily="50" charset="-128"/>
                <a:ea typeface="メイリオ" panose="020B0604030504040204" pitchFamily="50" charset="-128"/>
              </a:rPr>
              <a:t>/ WindowsHello / WindowsInk</a:t>
            </a:r>
            <a:endParaRPr kumimoji="1" lang="ja-JP" altLang="en-US" sz="2000" dirty="0">
              <a:latin typeface="メイリオ" panose="020B0604030504040204" pitchFamily="50" charset="-128"/>
              <a:ea typeface="メイリオ" panose="020B0604030504040204" pitchFamily="50" charset="-128"/>
            </a:endParaRPr>
          </a:p>
        </p:txBody>
      </p:sp>
      <p:cxnSp>
        <p:nvCxnSpPr>
          <p:cNvPr id="36" name="直線コネクタ 35">
            <a:extLst>
              <a:ext uri="{FF2B5EF4-FFF2-40B4-BE49-F238E27FC236}">
                <a16:creationId xmlns:a16="http://schemas.microsoft.com/office/drawing/2014/main" id="{EFBCDDA2-A954-4FCE-A76D-EC731EE424A0}"/>
              </a:ext>
            </a:extLst>
          </p:cNvPr>
          <p:cNvCxnSpPr/>
          <p:nvPr/>
        </p:nvCxnSpPr>
        <p:spPr>
          <a:xfrm>
            <a:off x="359282" y="923925"/>
            <a:ext cx="261251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F43C11A1-EF1A-47F8-A015-A30B2BE283B8}"/>
              </a:ext>
            </a:extLst>
          </p:cNvPr>
          <p:cNvSpPr txBox="1"/>
          <p:nvPr/>
        </p:nvSpPr>
        <p:spPr>
          <a:xfrm>
            <a:off x="307170" y="6185997"/>
            <a:ext cx="3134541" cy="523220"/>
          </a:xfrm>
          <a:prstGeom prst="rect">
            <a:avLst/>
          </a:prstGeom>
          <a:noFill/>
        </p:spPr>
        <p:txBody>
          <a:bodyPr wrap="square" rtlCol="0">
            <a:spAutoFit/>
          </a:bodyPr>
          <a:lstStyle/>
          <a:p>
            <a:r>
              <a:rPr lang="en-US" altLang="ja-JP" sz="1400" dirty="0">
                <a:latin typeface="メイリオ" panose="020B0604030504040204" pitchFamily="50" charset="-128"/>
                <a:ea typeface="メイリオ" panose="020B0604030504040204" pitchFamily="50" charset="-128"/>
              </a:rPr>
              <a:t>USB TypeC</a:t>
            </a:r>
          </a:p>
          <a:p>
            <a:r>
              <a:rPr lang="ja-JP" altLang="en-US" sz="1400" dirty="0">
                <a:latin typeface="メイリオ" panose="020B0604030504040204" pitchFamily="50" charset="-128"/>
                <a:ea typeface="メイリオ" panose="020B0604030504040204" pitchFamily="50" charset="-128"/>
              </a:rPr>
              <a:t>給電に対応（</a:t>
            </a:r>
            <a:r>
              <a:rPr lang="en-US" altLang="ja-JP" sz="1400" dirty="0">
                <a:latin typeface="メイリオ" panose="020B0604030504040204" pitchFamily="50" charset="-128"/>
                <a:ea typeface="メイリオ" panose="020B0604030504040204" pitchFamily="50" charset="-128"/>
              </a:rPr>
              <a:t>PC</a:t>
            </a:r>
            <a:r>
              <a:rPr lang="ja-JP" altLang="en-US" sz="1400" dirty="0">
                <a:latin typeface="メイリオ" panose="020B0604030504040204" pitchFamily="50" charset="-128"/>
                <a:ea typeface="メイリオ" panose="020B0604030504040204" pitchFamily="50" charset="-128"/>
              </a:rPr>
              <a:t>の充電）</a:t>
            </a:r>
            <a:endParaRPr lang="en-US" altLang="ja-JP"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737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3D8EB3-ABF9-4A3E-818D-6CDC51BB8BD6}"/>
              </a:ext>
            </a:extLst>
          </p:cNvPr>
          <p:cNvSpPr>
            <a:spLocks noGrp="1"/>
          </p:cNvSpPr>
          <p:nvPr>
            <p:ph type="title"/>
          </p:nvPr>
        </p:nvSpPr>
        <p:spPr>
          <a:xfrm>
            <a:off x="359282" y="6564"/>
            <a:ext cx="2626373" cy="1058171"/>
          </a:xfrm>
        </p:spPr>
        <p:txBody>
          <a:bodyPr/>
          <a:lstStyle/>
          <a:p>
            <a:r>
              <a:rPr kumimoji="1" lang="ja-JP" altLang="en-US" dirty="0">
                <a:solidFill>
                  <a:srgbClr val="0070C0"/>
                </a:solidFill>
                <a:latin typeface="メイリオ" panose="020B0604030504040204" pitchFamily="50" charset="-128"/>
                <a:ea typeface="メイリオ" panose="020B0604030504040204" pitchFamily="50" charset="-128"/>
              </a:rPr>
              <a:t>使い方</a:t>
            </a:r>
            <a:r>
              <a:rPr lang="ja-JP" altLang="en-US" dirty="0">
                <a:solidFill>
                  <a:srgbClr val="0070C0"/>
                </a:solidFill>
                <a:latin typeface="メイリオ" panose="020B0604030504040204" pitchFamily="50" charset="-128"/>
                <a:ea typeface="メイリオ" panose="020B0604030504040204" pitchFamily="50" charset="-128"/>
              </a:rPr>
              <a:t>②</a:t>
            </a:r>
            <a:endParaRPr kumimoji="1" lang="ja-JP" altLang="en-US" dirty="0">
              <a:solidFill>
                <a:srgbClr val="0070C0"/>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5B5D85CA-8EE9-493A-A501-15C2A3142E46}"/>
              </a:ext>
            </a:extLst>
          </p:cNvPr>
          <p:cNvSpPr/>
          <p:nvPr/>
        </p:nvSpPr>
        <p:spPr>
          <a:xfrm>
            <a:off x="264330" y="1159933"/>
            <a:ext cx="5704670" cy="3093664"/>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435D6E67-D59C-4765-B484-6B0E498BD3FB}"/>
              </a:ext>
            </a:extLst>
          </p:cNvPr>
          <p:cNvSpPr>
            <a:spLocks noGrp="1"/>
          </p:cNvSpPr>
          <p:nvPr>
            <p:ph idx="1"/>
          </p:nvPr>
        </p:nvSpPr>
        <p:spPr>
          <a:xfrm>
            <a:off x="3143285" y="158793"/>
            <a:ext cx="9048715" cy="831331"/>
          </a:xfrm>
          <a:noFill/>
          <a:ln>
            <a:noFill/>
          </a:ln>
        </p:spPr>
        <p:txBody>
          <a:bodyPr>
            <a:normAutofit/>
          </a:bodyPr>
          <a:lstStyle/>
          <a:p>
            <a:pPr marL="0" indent="0">
              <a:buNone/>
            </a:pPr>
            <a:r>
              <a:rPr kumimoji="1" lang="en-US" altLang="ja-JP" dirty="0">
                <a:solidFill>
                  <a:srgbClr val="0070C0"/>
                </a:solidFill>
                <a:latin typeface="メイリオ" panose="020B0604030504040204" pitchFamily="50" charset="-128"/>
                <a:ea typeface="メイリオ" panose="020B0604030504040204" pitchFamily="50" charset="-128"/>
              </a:rPr>
              <a:t>WEB</a:t>
            </a:r>
            <a:r>
              <a:rPr kumimoji="1" lang="ja-JP" altLang="en-US" dirty="0">
                <a:solidFill>
                  <a:srgbClr val="0070C0"/>
                </a:solidFill>
                <a:latin typeface="メイリオ" panose="020B0604030504040204" pitchFamily="50" charset="-128"/>
                <a:ea typeface="メイリオ" panose="020B0604030504040204" pitchFamily="50" charset="-128"/>
              </a:rPr>
              <a:t>会議用デバイスとして</a:t>
            </a:r>
            <a:endParaRPr kumimoji="1" lang="en-US" altLang="ja-JP" dirty="0">
              <a:solidFill>
                <a:srgbClr val="0070C0"/>
              </a:solidFill>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DDB6CD51-2681-46E8-BEE6-6BD1453AEF19}"/>
              </a:ext>
            </a:extLst>
          </p:cNvPr>
          <p:cNvSpPr txBox="1"/>
          <p:nvPr/>
        </p:nvSpPr>
        <p:spPr>
          <a:xfrm>
            <a:off x="264330" y="4334021"/>
            <a:ext cx="4288353"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テレワーク（パーソナルでの参加）</a:t>
            </a:r>
          </a:p>
        </p:txBody>
      </p:sp>
      <p:sp>
        <p:nvSpPr>
          <p:cNvPr id="8" name="正方形/長方形 7">
            <a:extLst>
              <a:ext uri="{FF2B5EF4-FFF2-40B4-BE49-F238E27FC236}">
                <a16:creationId xmlns:a16="http://schemas.microsoft.com/office/drawing/2014/main" id="{38B0D1DB-8256-4B67-8251-D0FD16A65D7E}"/>
              </a:ext>
            </a:extLst>
          </p:cNvPr>
          <p:cNvSpPr>
            <a:spLocks noChangeAspect="1"/>
          </p:cNvSpPr>
          <p:nvPr/>
        </p:nvSpPr>
        <p:spPr>
          <a:xfrm>
            <a:off x="1220133" y="1341957"/>
            <a:ext cx="3793065" cy="172847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4D381AD7-A3B9-4126-9E19-6C78408E2A61}"/>
              </a:ext>
            </a:extLst>
          </p:cNvPr>
          <p:cNvGrpSpPr>
            <a:grpSpLocks noChangeAspect="1"/>
          </p:cNvGrpSpPr>
          <p:nvPr/>
        </p:nvGrpSpPr>
        <p:grpSpPr>
          <a:xfrm>
            <a:off x="2458235" y="2912114"/>
            <a:ext cx="1316860" cy="964560"/>
            <a:chOff x="1889699" y="2574668"/>
            <a:chExt cx="1569494" cy="1149607"/>
          </a:xfrm>
        </p:grpSpPr>
        <p:sp>
          <p:nvSpPr>
            <p:cNvPr id="9" name="楕円 8">
              <a:extLst>
                <a:ext uri="{FF2B5EF4-FFF2-40B4-BE49-F238E27FC236}">
                  <a16:creationId xmlns:a16="http://schemas.microsoft.com/office/drawing/2014/main" id="{55E775EB-B46A-4E14-9E20-06989A48EB02}"/>
                </a:ext>
              </a:extLst>
            </p:cNvPr>
            <p:cNvSpPr/>
            <p:nvPr/>
          </p:nvSpPr>
          <p:spPr>
            <a:xfrm>
              <a:off x="2318870" y="3058767"/>
              <a:ext cx="666785" cy="665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ADBAC67C-42C7-42A9-AFF9-10D8F456DA45}"/>
                </a:ext>
              </a:extLst>
            </p:cNvPr>
            <p:cNvSpPr/>
            <p:nvPr/>
          </p:nvSpPr>
          <p:spPr>
            <a:xfrm rot="1800000">
              <a:off x="3174823" y="2583583"/>
              <a:ext cx="284370" cy="988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96D90D27-3409-4C40-97D8-028BBB53CD6F}"/>
                </a:ext>
              </a:extLst>
            </p:cNvPr>
            <p:cNvSpPr/>
            <p:nvPr/>
          </p:nvSpPr>
          <p:spPr>
            <a:xfrm rot="20100000">
              <a:off x="1889699" y="2574668"/>
              <a:ext cx="284370" cy="988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0D741244-0435-4AB5-8DDA-AC761CE0D65F}"/>
              </a:ext>
            </a:extLst>
          </p:cNvPr>
          <p:cNvGrpSpPr/>
          <p:nvPr/>
        </p:nvGrpSpPr>
        <p:grpSpPr>
          <a:xfrm>
            <a:off x="2092487" y="1430221"/>
            <a:ext cx="2048356" cy="1111513"/>
            <a:chOff x="1713055" y="1592316"/>
            <a:chExt cx="1672446" cy="746353"/>
          </a:xfrm>
        </p:grpSpPr>
        <p:sp>
          <p:nvSpPr>
            <p:cNvPr id="15" name="台形 14">
              <a:extLst>
                <a:ext uri="{FF2B5EF4-FFF2-40B4-BE49-F238E27FC236}">
                  <a16:creationId xmlns:a16="http://schemas.microsoft.com/office/drawing/2014/main" id="{3EEEEA3D-65D5-4DAE-8311-28EEFAB6E3A4}"/>
                </a:ext>
              </a:extLst>
            </p:cNvPr>
            <p:cNvSpPr/>
            <p:nvPr/>
          </p:nvSpPr>
          <p:spPr>
            <a:xfrm flipV="1">
              <a:off x="2171005" y="1673728"/>
              <a:ext cx="756546" cy="231007"/>
            </a:xfrm>
            <a:prstGeom prst="trapezoid">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台形 13">
              <a:extLst>
                <a:ext uri="{FF2B5EF4-FFF2-40B4-BE49-F238E27FC236}">
                  <a16:creationId xmlns:a16="http://schemas.microsoft.com/office/drawing/2014/main" id="{9F25CBA0-D287-4C6B-9DDC-BD2BEB4E53DD}"/>
                </a:ext>
              </a:extLst>
            </p:cNvPr>
            <p:cNvSpPr/>
            <p:nvPr/>
          </p:nvSpPr>
          <p:spPr>
            <a:xfrm flipV="1">
              <a:off x="1713055" y="1819175"/>
              <a:ext cx="1672446" cy="519494"/>
            </a:xfrm>
            <a:prstGeom prst="trapezoid">
              <a:avLst>
                <a:gd name="adj" fmla="val 31731"/>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台形 23">
              <a:extLst>
                <a:ext uri="{FF2B5EF4-FFF2-40B4-BE49-F238E27FC236}">
                  <a16:creationId xmlns:a16="http://schemas.microsoft.com/office/drawing/2014/main" id="{3CC7FF23-0E39-41A8-9172-C8BF66BF7FF8}"/>
                </a:ext>
              </a:extLst>
            </p:cNvPr>
            <p:cNvSpPr/>
            <p:nvPr/>
          </p:nvSpPr>
          <p:spPr>
            <a:xfrm flipV="1">
              <a:off x="1763722" y="1852414"/>
              <a:ext cx="1571112" cy="372233"/>
            </a:xfrm>
            <a:prstGeom prst="trapezoid">
              <a:avLst>
                <a:gd name="adj" fmla="val 3173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柱 20">
              <a:extLst>
                <a:ext uri="{FF2B5EF4-FFF2-40B4-BE49-F238E27FC236}">
                  <a16:creationId xmlns:a16="http://schemas.microsoft.com/office/drawing/2014/main" id="{A38466DB-0605-439D-B23B-F40BC66C65BD}"/>
                </a:ext>
              </a:extLst>
            </p:cNvPr>
            <p:cNvSpPr/>
            <p:nvPr/>
          </p:nvSpPr>
          <p:spPr>
            <a:xfrm rot="10800000">
              <a:off x="2476420" y="1592316"/>
              <a:ext cx="145716" cy="308271"/>
            </a:xfrm>
            <a:prstGeom prst="ca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 name="正方形/長方形 39">
            <a:extLst>
              <a:ext uri="{FF2B5EF4-FFF2-40B4-BE49-F238E27FC236}">
                <a16:creationId xmlns:a16="http://schemas.microsoft.com/office/drawing/2014/main" id="{74DBDBC0-7DBC-4AF1-BB5A-CAAAA04F3377}"/>
              </a:ext>
            </a:extLst>
          </p:cNvPr>
          <p:cNvSpPr/>
          <p:nvPr/>
        </p:nvSpPr>
        <p:spPr>
          <a:xfrm>
            <a:off x="6250263" y="1159933"/>
            <a:ext cx="5704670" cy="3093664"/>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8B334A04-9D51-4069-8E97-8FADB7627573}"/>
              </a:ext>
            </a:extLst>
          </p:cNvPr>
          <p:cNvSpPr>
            <a:spLocks noChangeAspect="1"/>
          </p:cNvSpPr>
          <p:nvPr/>
        </p:nvSpPr>
        <p:spPr>
          <a:xfrm>
            <a:off x="6612467" y="1341957"/>
            <a:ext cx="5012266" cy="172847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390EEAEF-D2BA-4617-ABA6-EF39B5CE896E}"/>
              </a:ext>
            </a:extLst>
          </p:cNvPr>
          <p:cNvGrpSpPr>
            <a:grpSpLocks noChangeAspect="1"/>
          </p:cNvGrpSpPr>
          <p:nvPr/>
        </p:nvGrpSpPr>
        <p:grpSpPr>
          <a:xfrm>
            <a:off x="8458104" y="2967252"/>
            <a:ext cx="1316860" cy="964560"/>
            <a:chOff x="1889699" y="2574668"/>
            <a:chExt cx="1569494" cy="1149607"/>
          </a:xfrm>
        </p:grpSpPr>
        <p:sp>
          <p:nvSpPr>
            <p:cNvPr id="43" name="楕円 42">
              <a:extLst>
                <a:ext uri="{FF2B5EF4-FFF2-40B4-BE49-F238E27FC236}">
                  <a16:creationId xmlns:a16="http://schemas.microsoft.com/office/drawing/2014/main" id="{6D8C46BC-DECF-4621-A678-FCFFA4AABFC1}"/>
                </a:ext>
              </a:extLst>
            </p:cNvPr>
            <p:cNvSpPr/>
            <p:nvPr/>
          </p:nvSpPr>
          <p:spPr>
            <a:xfrm>
              <a:off x="2318870" y="3058767"/>
              <a:ext cx="666785" cy="665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a:extLst>
                <a:ext uri="{FF2B5EF4-FFF2-40B4-BE49-F238E27FC236}">
                  <a16:creationId xmlns:a16="http://schemas.microsoft.com/office/drawing/2014/main" id="{504459D8-6BCA-4C16-83DF-9AA4B81BE511}"/>
                </a:ext>
              </a:extLst>
            </p:cNvPr>
            <p:cNvSpPr/>
            <p:nvPr/>
          </p:nvSpPr>
          <p:spPr>
            <a:xfrm rot="1800000">
              <a:off x="3174823" y="2583583"/>
              <a:ext cx="284370" cy="988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a:extLst>
                <a:ext uri="{FF2B5EF4-FFF2-40B4-BE49-F238E27FC236}">
                  <a16:creationId xmlns:a16="http://schemas.microsoft.com/office/drawing/2014/main" id="{6EC3FB6B-EC89-410A-AC18-E15586C59705}"/>
                </a:ext>
              </a:extLst>
            </p:cNvPr>
            <p:cNvSpPr/>
            <p:nvPr/>
          </p:nvSpPr>
          <p:spPr>
            <a:xfrm rot="20100000">
              <a:off x="1889699" y="2574668"/>
              <a:ext cx="284370" cy="988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グループ化 50">
            <a:extLst>
              <a:ext uri="{FF2B5EF4-FFF2-40B4-BE49-F238E27FC236}">
                <a16:creationId xmlns:a16="http://schemas.microsoft.com/office/drawing/2014/main" id="{4948EBE3-AC07-4C96-88BE-90BCCFC1B137}"/>
              </a:ext>
            </a:extLst>
          </p:cNvPr>
          <p:cNvGrpSpPr/>
          <p:nvPr/>
        </p:nvGrpSpPr>
        <p:grpSpPr>
          <a:xfrm>
            <a:off x="8030636" y="1430221"/>
            <a:ext cx="2048356" cy="1111513"/>
            <a:chOff x="1713055" y="1592316"/>
            <a:chExt cx="1672446" cy="746353"/>
          </a:xfrm>
        </p:grpSpPr>
        <p:sp>
          <p:nvSpPr>
            <p:cNvPr id="52" name="台形 51">
              <a:extLst>
                <a:ext uri="{FF2B5EF4-FFF2-40B4-BE49-F238E27FC236}">
                  <a16:creationId xmlns:a16="http://schemas.microsoft.com/office/drawing/2014/main" id="{EA02AE1F-8695-49FD-8AEA-503F10E17E2C}"/>
                </a:ext>
              </a:extLst>
            </p:cNvPr>
            <p:cNvSpPr/>
            <p:nvPr/>
          </p:nvSpPr>
          <p:spPr>
            <a:xfrm flipV="1">
              <a:off x="2171005" y="1673728"/>
              <a:ext cx="756546" cy="231007"/>
            </a:xfrm>
            <a:prstGeom prst="trapezoid">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台形 52">
              <a:extLst>
                <a:ext uri="{FF2B5EF4-FFF2-40B4-BE49-F238E27FC236}">
                  <a16:creationId xmlns:a16="http://schemas.microsoft.com/office/drawing/2014/main" id="{C783E203-540C-4F7F-841F-B86ECBBC4B62}"/>
                </a:ext>
              </a:extLst>
            </p:cNvPr>
            <p:cNvSpPr/>
            <p:nvPr/>
          </p:nvSpPr>
          <p:spPr>
            <a:xfrm flipV="1">
              <a:off x="1713055" y="1819175"/>
              <a:ext cx="1672446" cy="519494"/>
            </a:xfrm>
            <a:prstGeom prst="trapezoid">
              <a:avLst>
                <a:gd name="adj" fmla="val 31731"/>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台形 53">
              <a:extLst>
                <a:ext uri="{FF2B5EF4-FFF2-40B4-BE49-F238E27FC236}">
                  <a16:creationId xmlns:a16="http://schemas.microsoft.com/office/drawing/2014/main" id="{6307FF1D-E952-4F88-A850-7B49B8DCE184}"/>
                </a:ext>
              </a:extLst>
            </p:cNvPr>
            <p:cNvSpPr/>
            <p:nvPr/>
          </p:nvSpPr>
          <p:spPr>
            <a:xfrm flipV="1">
              <a:off x="1763722" y="1852414"/>
              <a:ext cx="1571112" cy="372233"/>
            </a:xfrm>
            <a:prstGeom prst="trapezoid">
              <a:avLst>
                <a:gd name="adj" fmla="val 31731"/>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柱 54">
              <a:extLst>
                <a:ext uri="{FF2B5EF4-FFF2-40B4-BE49-F238E27FC236}">
                  <a16:creationId xmlns:a16="http://schemas.microsoft.com/office/drawing/2014/main" id="{645F010B-7170-4BD3-A042-994F4A8C106C}"/>
                </a:ext>
              </a:extLst>
            </p:cNvPr>
            <p:cNvSpPr/>
            <p:nvPr/>
          </p:nvSpPr>
          <p:spPr>
            <a:xfrm rot="10800000">
              <a:off x="2476420" y="1592316"/>
              <a:ext cx="145716" cy="308271"/>
            </a:xfrm>
            <a:prstGeom prst="can">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6" name="グループ化 55">
            <a:extLst>
              <a:ext uri="{FF2B5EF4-FFF2-40B4-BE49-F238E27FC236}">
                <a16:creationId xmlns:a16="http://schemas.microsoft.com/office/drawing/2014/main" id="{2C240860-6D9C-4ECC-B248-06FFA63028A9}"/>
              </a:ext>
            </a:extLst>
          </p:cNvPr>
          <p:cNvGrpSpPr>
            <a:grpSpLocks noChangeAspect="1"/>
          </p:cNvGrpSpPr>
          <p:nvPr/>
        </p:nvGrpSpPr>
        <p:grpSpPr>
          <a:xfrm rot="1092750">
            <a:off x="6555861" y="2852952"/>
            <a:ext cx="1316860" cy="964560"/>
            <a:chOff x="1889699" y="2574668"/>
            <a:chExt cx="1569494" cy="1149607"/>
          </a:xfrm>
        </p:grpSpPr>
        <p:sp>
          <p:nvSpPr>
            <p:cNvPr id="57" name="楕円 56">
              <a:extLst>
                <a:ext uri="{FF2B5EF4-FFF2-40B4-BE49-F238E27FC236}">
                  <a16:creationId xmlns:a16="http://schemas.microsoft.com/office/drawing/2014/main" id="{584512D5-E4D4-4020-9072-6E38B092BF4F}"/>
                </a:ext>
              </a:extLst>
            </p:cNvPr>
            <p:cNvSpPr/>
            <p:nvPr/>
          </p:nvSpPr>
          <p:spPr>
            <a:xfrm>
              <a:off x="2318870" y="3058767"/>
              <a:ext cx="666785" cy="665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193D377D-C07C-4B7E-B38D-DDA6A9CE5FEE}"/>
                </a:ext>
              </a:extLst>
            </p:cNvPr>
            <p:cNvSpPr/>
            <p:nvPr/>
          </p:nvSpPr>
          <p:spPr>
            <a:xfrm rot="1800000">
              <a:off x="3174823" y="2583583"/>
              <a:ext cx="284370" cy="988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D1E78525-0DDD-482E-9F92-1B2BC133F441}"/>
                </a:ext>
              </a:extLst>
            </p:cNvPr>
            <p:cNvSpPr/>
            <p:nvPr/>
          </p:nvSpPr>
          <p:spPr>
            <a:xfrm rot="20100000">
              <a:off x="1889699" y="2574668"/>
              <a:ext cx="284370" cy="988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30341EA8-0380-4050-9675-A02079D6226E}"/>
              </a:ext>
            </a:extLst>
          </p:cNvPr>
          <p:cNvGrpSpPr>
            <a:grpSpLocks noChangeAspect="1"/>
          </p:cNvGrpSpPr>
          <p:nvPr/>
        </p:nvGrpSpPr>
        <p:grpSpPr>
          <a:xfrm rot="20206839">
            <a:off x="10360348" y="2852952"/>
            <a:ext cx="1316860" cy="964560"/>
            <a:chOff x="1889699" y="2574668"/>
            <a:chExt cx="1569494" cy="1149607"/>
          </a:xfrm>
        </p:grpSpPr>
        <p:sp>
          <p:nvSpPr>
            <p:cNvPr id="61" name="楕円 60">
              <a:extLst>
                <a:ext uri="{FF2B5EF4-FFF2-40B4-BE49-F238E27FC236}">
                  <a16:creationId xmlns:a16="http://schemas.microsoft.com/office/drawing/2014/main" id="{ADC3DFCD-84FC-4CE2-B7CF-821D8CC3A53E}"/>
                </a:ext>
              </a:extLst>
            </p:cNvPr>
            <p:cNvSpPr/>
            <p:nvPr/>
          </p:nvSpPr>
          <p:spPr>
            <a:xfrm>
              <a:off x="2318870" y="3058767"/>
              <a:ext cx="666785" cy="6655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楕円 61">
              <a:extLst>
                <a:ext uri="{FF2B5EF4-FFF2-40B4-BE49-F238E27FC236}">
                  <a16:creationId xmlns:a16="http://schemas.microsoft.com/office/drawing/2014/main" id="{B6DB60C6-A9C4-4707-8264-31A8120601DA}"/>
                </a:ext>
              </a:extLst>
            </p:cNvPr>
            <p:cNvSpPr/>
            <p:nvPr/>
          </p:nvSpPr>
          <p:spPr>
            <a:xfrm rot="1800000">
              <a:off x="3174823" y="2583583"/>
              <a:ext cx="284370" cy="988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楕円 62">
              <a:extLst>
                <a:ext uri="{FF2B5EF4-FFF2-40B4-BE49-F238E27FC236}">
                  <a16:creationId xmlns:a16="http://schemas.microsoft.com/office/drawing/2014/main" id="{45250F22-8E62-4CB1-A003-CB8F71BAB5EE}"/>
                </a:ext>
              </a:extLst>
            </p:cNvPr>
            <p:cNvSpPr/>
            <p:nvPr/>
          </p:nvSpPr>
          <p:spPr>
            <a:xfrm rot="20100000">
              <a:off x="1889699" y="2574668"/>
              <a:ext cx="284370" cy="9888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4" name="テキスト ボックス 63">
            <a:extLst>
              <a:ext uri="{FF2B5EF4-FFF2-40B4-BE49-F238E27FC236}">
                <a16:creationId xmlns:a16="http://schemas.microsoft.com/office/drawing/2014/main" id="{D7B97F64-F2B1-43BC-9A23-CAB17CDB4656}"/>
              </a:ext>
            </a:extLst>
          </p:cNvPr>
          <p:cNvSpPr txBox="1"/>
          <p:nvPr/>
        </p:nvSpPr>
        <p:spPr>
          <a:xfrm>
            <a:off x="6264582" y="4347943"/>
            <a:ext cx="3262432" cy="400110"/>
          </a:xfrm>
          <a:prstGeom prst="rect">
            <a:avLst/>
          </a:prstGeom>
          <a:noFill/>
        </p:spPr>
        <p:txBody>
          <a:bodyPr wrap="none" rtlCol="0">
            <a:spAutoFit/>
          </a:bodyPr>
          <a:lstStyle/>
          <a:p>
            <a:r>
              <a:rPr lang="ja-JP" altLang="en-US" sz="2000" dirty="0">
                <a:latin typeface="メイリオ" panose="020B0604030504040204" pitchFamily="50" charset="-128"/>
                <a:ea typeface="メイリオ" panose="020B0604030504040204" pitchFamily="50" charset="-128"/>
              </a:rPr>
              <a:t>商談室</a:t>
            </a:r>
            <a:r>
              <a:rPr kumimoji="1" lang="ja-JP" altLang="en-US" sz="2000" dirty="0">
                <a:latin typeface="メイリオ" panose="020B0604030504040204" pitchFamily="50" charset="-128"/>
                <a:ea typeface="メイリオ" panose="020B0604030504040204" pitchFamily="50" charset="-128"/>
              </a:rPr>
              <a:t>（多人数での参加）</a:t>
            </a:r>
          </a:p>
        </p:txBody>
      </p:sp>
      <p:pic>
        <p:nvPicPr>
          <p:cNvPr id="26" name="図 25" descr="電子機器の画面&#10;&#10;低い精度で自動的に生成された説明">
            <a:extLst>
              <a:ext uri="{FF2B5EF4-FFF2-40B4-BE49-F238E27FC236}">
                <a16:creationId xmlns:a16="http://schemas.microsoft.com/office/drawing/2014/main" id="{3BD843A8-DCF6-421E-A4FB-3DBA16714DC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11935"/>
          <a:stretch/>
        </p:blipFill>
        <p:spPr>
          <a:xfrm>
            <a:off x="8302918" y="5141141"/>
            <a:ext cx="2065814" cy="1482693"/>
          </a:xfrm>
          <a:prstGeom prst="rect">
            <a:avLst/>
          </a:prstGeom>
        </p:spPr>
      </p:pic>
      <p:pic>
        <p:nvPicPr>
          <p:cNvPr id="66" name="図 65" descr="グラフィカル ユーザー インターフェイス&#10;&#10;自動的に生成された説明">
            <a:extLst>
              <a:ext uri="{FF2B5EF4-FFF2-40B4-BE49-F238E27FC236}">
                <a16:creationId xmlns:a16="http://schemas.microsoft.com/office/drawing/2014/main" id="{8EDB7257-70E8-4B55-8BD7-CD8CC092C8F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2385" t="7896" r="6453" b="15982"/>
          <a:stretch/>
        </p:blipFill>
        <p:spPr>
          <a:xfrm>
            <a:off x="4394636" y="4928597"/>
            <a:ext cx="2214023" cy="1559325"/>
          </a:xfrm>
          <a:prstGeom prst="rect">
            <a:avLst/>
          </a:prstGeom>
        </p:spPr>
      </p:pic>
      <p:pic>
        <p:nvPicPr>
          <p:cNvPr id="68" name="図 67">
            <a:extLst>
              <a:ext uri="{FF2B5EF4-FFF2-40B4-BE49-F238E27FC236}">
                <a16:creationId xmlns:a16="http://schemas.microsoft.com/office/drawing/2014/main" id="{503947B7-7FCF-4026-9F03-FAB7BE9AAC7F}"/>
              </a:ext>
            </a:extLst>
          </p:cNvPr>
          <p:cNvPicPr>
            <a:picLocks noChangeAspect="1"/>
          </p:cNvPicPr>
          <p:nvPr/>
        </p:nvPicPr>
        <p:blipFill rotWithShape="1">
          <a:blip r:embed="rId6"/>
          <a:srcRect l="38263" t="33407" r="23619" b="21484"/>
          <a:stretch/>
        </p:blipFill>
        <p:spPr>
          <a:xfrm>
            <a:off x="523874" y="4992515"/>
            <a:ext cx="1986473" cy="1322405"/>
          </a:xfrm>
          <a:prstGeom prst="rect">
            <a:avLst/>
          </a:prstGeom>
        </p:spPr>
      </p:pic>
      <p:sp>
        <p:nvSpPr>
          <p:cNvPr id="69" name="テキスト ボックス 68">
            <a:extLst>
              <a:ext uri="{FF2B5EF4-FFF2-40B4-BE49-F238E27FC236}">
                <a16:creationId xmlns:a16="http://schemas.microsoft.com/office/drawing/2014/main" id="{CDE62F81-24D4-4B01-A56F-D309E511677B}"/>
              </a:ext>
            </a:extLst>
          </p:cNvPr>
          <p:cNvSpPr txBox="1"/>
          <p:nvPr/>
        </p:nvSpPr>
        <p:spPr>
          <a:xfrm>
            <a:off x="5723330" y="6555361"/>
            <a:ext cx="1980029" cy="307777"/>
          </a:xfrm>
          <a:prstGeom prst="rect">
            <a:avLst/>
          </a:prstGeom>
          <a:noFill/>
        </p:spPr>
        <p:txBody>
          <a:bodyPr wrap="none" rtlCol="0">
            <a:spAutoFit/>
          </a:bodyPr>
          <a:lstStyle/>
          <a:p>
            <a:r>
              <a:rPr lang="ja-JP" altLang="en-US" sz="1400" dirty="0">
                <a:latin typeface="メイリオ" panose="020B0604030504040204" pitchFamily="50" charset="-128"/>
                <a:ea typeface="メイリオ" panose="020B0604030504040204" pitchFamily="50" charset="-128"/>
              </a:rPr>
              <a:t>手書きで相手に伝える</a:t>
            </a:r>
            <a:endParaRPr lang="en-US" altLang="ja-JP" sz="1400" dirty="0">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F60CF24F-9ACB-490A-BFEE-BDB1A3B1BE0E}"/>
              </a:ext>
            </a:extLst>
          </p:cNvPr>
          <p:cNvSpPr txBox="1"/>
          <p:nvPr/>
        </p:nvSpPr>
        <p:spPr>
          <a:xfrm>
            <a:off x="9871315" y="6362224"/>
            <a:ext cx="2141933" cy="523220"/>
          </a:xfrm>
          <a:prstGeom prst="rect">
            <a:avLst/>
          </a:prstGeom>
          <a:noFill/>
        </p:spPr>
        <p:txBody>
          <a:bodyPr wrap="none" rtlCol="0">
            <a:spAutoFit/>
          </a:bodyPr>
          <a:lstStyle/>
          <a:p>
            <a:r>
              <a:rPr lang="ja-JP" altLang="en-US" sz="1400" dirty="0">
                <a:latin typeface="メイリオ" panose="020B0604030504040204" pitchFamily="50" charset="-128"/>
                <a:ea typeface="メイリオ" panose="020B0604030504040204" pitchFamily="50" charset="-128"/>
              </a:rPr>
              <a:t>マイクミュート</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カメラ</a:t>
            </a:r>
            <a:r>
              <a:rPr lang="en-US" altLang="ja-JP" sz="1400" dirty="0">
                <a:latin typeface="メイリオ" panose="020B0604030504040204" pitchFamily="50" charset="-128"/>
                <a:ea typeface="メイリオ" panose="020B0604030504040204" pitchFamily="50" charset="-128"/>
              </a:rPr>
              <a:t>OFF</a:t>
            </a:r>
            <a:r>
              <a:rPr lang="ja-JP" altLang="en-US" sz="1400" dirty="0">
                <a:latin typeface="メイリオ" panose="020B0604030504040204" pitchFamily="50" charset="-128"/>
                <a:ea typeface="メイリオ" panose="020B0604030504040204" pitchFamily="50" charset="-128"/>
              </a:rPr>
              <a:t>がワンタッチ</a:t>
            </a:r>
            <a:endParaRPr lang="en-US" altLang="ja-JP" sz="1400" dirty="0">
              <a:latin typeface="メイリオ" panose="020B0604030504040204" pitchFamily="50" charset="-128"/>
              <a:ea typeface="メイリオ" panose="020B0604030504040204" pitchFamily="50" charset="-128"/>
            </a:endParaRPr>
          </a:p>
        </p:txBody>
      </p:sp>
      <p:sp>
        <p:nvSpPr>
          <p:cNvPr id="71" name="テキスト ボックス 70">
            <a:extLst>
              <a:ext uri="{FF2B5EF4-FFF2-40B4-BE49-F238E27FC236}">
                <a16:creationId xmlns:a16="http://schemas.microsoft.com/office/drawing/2014/main" id="{E1286652-98E2-4578-9A75-A0228020B734}"/>
              </a:ext>
            </a:extLst>
          </p:cNvPr>
          <p:cNvSpPr txBox="1"/>
          <p:nvPr/>
        </p:nvSpPr>
        <p:spPr>
          <a:xfrm>
            <a:off x="445420" y="6334604"/>
            <a:ext cx="3134541" cy="523220"/>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大画面、広角カメラ、集音マイクで</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3</a:t>
            </a:r>
            <a:r>
              <a:rPr lang="ja-JP" altLang="en-US" sz="1400" dirty="0">
                <a:latin typeface="メイリオ" panose="020B0604030504040204" pitchFamily="50" charset="-128"/>
                <a:ea typeface="メイリオ" panose="020B0604030504040204" pitchFamily="50" charset="-128"/>
              </a:rPr>
              <a:t>人まとめて参加できる</a:t>
            </a:r>
            <a:endParaRPr lang="en-US" altLang="ja-JP" sz="1400" dirty="0">
              <a:latin typeface="メイリオ" panose="020B0604030504040204" pitchFamily="50" charset="-128"/>
              <a:ea typeface="メイリオ" panose="020B0604030504040204" pitchFamily="50" charset="-128"/>
            </a:endParaRPr>
          </a:p>
        </p:txBody>
      </p:sp>
      <p:cxnSp>
        <p:nvCxnSpPr>
          <p:cNvPr id="72" name="直線コネクタ 71">
            <a:extLst>
              <a:ext uri="{FF2B5EF4-FFF2-40B4-BE49-F238E27FC236}">
                <a16:creationId xmlns:a16="http://schemas.microsoft.com/office/drawing/2014/main" id="{B1828A6C-0A63-4788-83FC-5D8BB1391F72}"/>
              </a:ext>
            </a:extLst>
          </p:cNvPr>
          <p:cNvCxnSpPr/>
          <p:nvPr/>
        </p:nvCxnSpPr>
        <p:spPr>
          <a:xfrm>
            <a:off x="359282" y="923925"/>
            <a:ext cx="261251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4" name="インク 3">
                <a:extLst>
                  <a:ext uri="{FF2B5EF4-FFF2-40B4-BE49-F238E27FC236}">
                    <a16:creationId xmlns:a16="http://schemas.microsoft.com/office/drawing/2014/main" id="{B51A211D-FFDB-4799-95AB-17CFE9D0FDBA}"/>
                  </a:ext>
                </a:extLst>
              </p14:cNvPr>
              <p14:cNvContentPartPr/>
              <p14:nvPr/>
            </p14:nvContentPartPr>
            <p14:xfrm>
              <a:off x="3124350" y="2662759"/>
              <a:ext cx="21600" cy="218880"/>
            </p14:xfrm>
          </p:contentPart>
        </mc:Choice>
        <mc:Fallback xmlns="">
          <p:pic>
            <p:nvPicPr>
              <p:cNvPr id="4" name="インク 3">
                <a:extLst>
                  <a:ext uri="{FF2B5EF4-FFF2-40B4-BE49-F238E27FC236}">
                    <a16:creationId xmlns:a16="http://schemas.microsoft.com/office/drawing/2014/main" id="{B51A211D-FFDB-4799-95AB-17CFE9D0FDBA}"/>
                  </a:ext>
                </a:extLst>
              </p:cNvPr>
              <p:cNvPicPr/>
              <p:nvPr/>
            </p:nvPicPr>
            <p:blipFill>
              <a:blip r:embed="rId8"/>
              <a:stretch>
                <a:fillRect/>
              </a:stretch>
            </p:blipFill>
            <p:spPr>
              <a:xfrm>
                <a:off x="3070710" y="2555119"/>
                <a:ext cx="129240" cy="434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インク 4">
                <a:extLst>
                  <a:ext uri="{FF2B5EF4-FFF2-40B4-BE49-F238E27FC236}">
                    <a16:creationId xmlns:a16="http://schemas.microsoft.com/office/drawing/2014/main" id="{68B181BE-02AE-4A31-A4DF-A1A6B49C7814}"/>
                  </a:ext>
                </a:extLst>
              </p14:cNvPr>
              <p14:cNvContentPartPr/>
              <p14:nvPr/>
            </p14:nvContentPartPr>
            <p14:xfrm>
              <a:off x="3166110" y="2705959"/>
              <a:ext cx="175320" cy="165600"/>
            </p14:xfrm>
          </p:contentPart>
        </mc:Choice>
        <mc:Fallback xmlns="">
          <p:pic>
            <p:nvPicPr>
              <p:cNvPr id="5" name="インク 4">
                <a:extLst>
                  <a:ext uri="{FF2B5EF4-FFF2-40B4-BE49-F238E27FC236}">
                    <a16:creationId xmlns:a16="http://schemas.microsoft.com/office/drawing/2014/main" id="{68B181BE-02AE-4A31-A4DF-A1A6B49C7814}"/>
                  </a:ext>
                </a:extLst>
              </p:cNvPr>
              <p:cNvPicPr/>
              <p:nvPr/>
            </p:nvPicPr>
            <p:blipFill>
              <a:blip r:embed="rId10"/>
              <a:stretch>
                <a:fillRect/>
              </a:stretch>
            </p:blipFill>
            <p:spPr>
              <a:xfrm>
                <a:off x="3112470" y="2598319"/>
                <a:ext cx="282960" cy="381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インク 5">
                <a:extLst>
                  <a:ext uri="{FF2B5EF4-FFF2-40B4-BE49-F238E27FC236}">
                    <a16:creationId xmlns:a16="http://schemas.microsoft.com/office/drawing/2014/main" id="{8ABA71A4-711B-4D52-A87B-74721350AEE6}"/>
                  </a:ext>
                </a:extLst>
              </p14:cNvPr>
              <p14:cNvContentPartPr/>
              <p14:nvPr/>
            </p14:nvContentPartPr>
            <p14:xfrm>
              <a:off x="3431790" y="2737999"/>
              <a:ext cx="208800" cy="142560"/>
            </p14:xfrm>
          </p:contentPart>
        </mc:Choice>
        <mc:Fallback xmlns="">
          <p:pic>
            <p:nvPicPr>
              <p:cNvPr id="6" name="インク 5">
                <a:extLst>
                  <a:ext uri="{FF2B5EF4-FFF2-40B4-BE49-F238E27FC236}">
                    <a16:creationId xmlns:a16="http://schemas.microsoft.com/office/drawing/2014/main" id="{8ABA71A4-711B-4D52-A87B-74721350AEE6}"/>
                  </a:ext>
                </a:extLst>
              </p:cNvPr>
              <p:cNvPicPr/>
              <p:nvPr/>
            </p:nvPicPr>
            <p:blipFill>
              <a:blip r:embed="rId12"/>
              <a:stretch>
                <a:fillRect/>
              </a:stretch>
            </p:blipFill>
            <p:spPr>
              <a:xfrm>
                <a:off x="3378150" y="2630359"/>
                <a:ext cx="316440" cy="358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インク 6">
                <a:extLst>
                  <a:ext uri="{FF2B5EF4-FFF2-40B4-BE49-F238E27FC236}">
                    <a16:creationId xmlns:a16="http://schemas.microsoft.com/office/drawing/2014/main" id="{9D3976EE-98A1-4AF6-9959-9CF90C6211A1}"/>
                  </a:ext>
                </a:extLst>
              </p14:cNvPr>
              <p14:cNvContentPartPr/>
              <p14:nvPr/>
            </p14:nvContentPartPr>
            <p14:xfrm>
              <a:off x="3697110" y="2746999"/>
              <a:ext cx="295560" cy="77040"/>
            </p14:xfrm>
          </p:contentPart>
        </mc:Choice>
        <mc:Fallback xmlns="">
          <p:pic>
            <p:nvPicPr>
              <p:cNvPr id="7" name="インク 6">
                <a:extLst>
                  <a:ext uri="{FF2B5EF4-FFF2-40B4-BE49-F238E27FC236}">
                    <a16:creationId xmlns:a16="http://schemas.microsoft.com/office/drawing/2014/main" id="{9D3976EE-98A1-4AF6-9959-9CF90C6211A1}"/>
                  </a:ext>
                </a:extLst>
              </p:cNvPr>
              <p:cNvPicPr/>
              <p:nvPr/>
            </p:nvPicPr>
            <p:blipFill>
              <a:blip r:embed="rId14"/>
              <a:stretch>
                <a:fillRect/>
              </a:stretch>
            </p:blipFill>
            <p:spPr>
              <a:xfrm>
                <a:off x="3643110" y="2638999"/>
                <a:ext cx="40320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インク 9">
                <a:extLst>
                  <a:ext uri="{FF2B5EF4-FFF2-40B4-BE49-F238E27FC236}">
                    <a16:creationId xmlns:a16="http://schemas.microsoft.com/office/drawing/2014/main" id="{DBFDDC32-1CAF-4698-9989-FBC8313B7F75}"/>
                  </a:ext>
                </a:extLst>
              </p14:cNvPr>
              <p14:cNvContentPartPr/>
              <p14:nvPr/>
            </p14:nvContentPartPr>
            <p14:xfrm>
              <a:off x="4074390" y="2505799"/>
              <a:ext cx="39600" cy="256680"/>
            </p14:xfrm>
          </p:contentPart>
        </mc:Choice>
        <mc:Fallback xmlns="">
          <p:pic>
            <p:nvPicPr>
              <p:cNvPr id="10" name="インク 9">
                <a:extLst>
                  <a:ext uri="{FF2B5EF4-FFF2-40B4-BE49-F238E27FC236}">
                    <a16:creationId xmlns:a16="http://schemas.microsoft.com/office/drawing/2014/main" id="{DBFDDC32-1CAF-4698-9989-FBC8313B7F75}"/>
                  </a:ext>
                </a:extLst>
              </p:cNvPr>
              <p:cNvPicPr/>
              <p:nvPr/>
            </p:nvPicPr>
            <p:blipFill>
              <a:blip r:embed="rId16"/>
              <a:stretch>
                <a:fillRect/>
              </a:stretch>
            </p:blipFill>
            <p:spPr>
              <a:xfrm>
                <a:off x="4020750" y="2397799"/>
                <a:ext cx="147240" cy="472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インク 11">
                <a:extLst>
                  <a:ext uri="{FF2B5EF4-FFF2-40B4-BE49-F238E27FC236}">
                    <a16:creationId xmlns:a16="http://schemas.microsoft.com/office/drawing/2014/main" id="{AE9629C6-A894-4ACD-9F5D-453DE89A3BF0}"/>
                  </a:ext>
                </a:extLst>
              </p14:cNvPr>
              <p14:cNvContentPartPr/>
              <p14:nvPr/>
            </p14:nvContentPartPr>
            <p14:xfrm>
              <a:off x="4220910" y="2602279"/>
              <a:ext cx="82800" cy="209520"/>
            </p14:xfrm>
          </p:contentPart>
        </mc:Choice>
        <mc:Fallback xmlns="">
          <p:pic>
            <p:nvPicPr>
              <p:cNvPr id="12" name="インク 11">
                <a:extLst>
                  <a:ext uri="{FF2B5EF4-FFF2-40B4-BE49-F238E27FC236}">
                    <a16:creationId xmlns:a16="http://schemas.microsoft.com/office/drawing/2014/main" id="{AE9629C6-A894-4ACD-9F5D-453DE89A3BF0}"/>
                  </a:ext>
                </a:extLst>
              </p:cNvPr>
              <p:cNvPicPr/>
              <p:nvPr/>
            </p:nvPicPr>
            <p:blipFill>
              <a:blip r:embed="rId18"/>
              <a:stretch>
                <a:fillRect/>
              </a:stretch>
            </p:blipFill>
            <p:spPr>
              <a:xfrm>
                <a:off x="4167270" y="2494279"/>
                <a:ext cx="190440" cy="425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インク 15">
                <a:extLst>
                  <a:ext uri="{FF2B5EF4-FFF2-40B4-BE49-F238E27FC236}">
                    <a16:creationId xmlns:a16="http://schemas.microsoft.com/office/drawing/2014/main" id="{04135386-926A-40A8-844F-E027CEB47C46}"/>
                  </a:ext>
                </a:extLst>
              </p14:cNvPr>
              <p14:cNvContentPartPr/>
              <p14:nvPr/>
            </p14:nvContentPartPr>
            <p14:xfrm>
              <a:off x="4390830" y="2680039"/>
              <a:ext cx="162000" cy="157320"/>
            </p14:xfrm>
          </p:contentPart>
        </mc:Choice>
        <mc:Fallback xmlns="">
          <p:pic>
            <p:nvPicPr>
              <p:cNvPr id="16" name="インク 15">
                <a:extLst>
                  <a:ext uri="{FF2B5EF4-FFF2-40B4-BE49-F238E27FC236}">
                    <a16:creationId xmlns:a16="http://schemas.microsoft.com/office/drawing/2014/main" id="{04135386-926A-40A8-844F-E027CEB47C46}"/>
                  </a:ext>
                </a:extLst>
              </p:cNvPr>
              <p:cNvPicPr/>
              <p:nvPr/>
            </p:nvPicPr>
            <p:blipFill>
              <a:blip r:embed="rId20"/>
              <a:stretch>
                <a:fillRect/>
              </a:stretch>
            </p:blipFill>
            <p:spPr>
              <a:xfrm>
                <a:off x="4337190" y="2572039"/>
                <a:ext cx="269640" cy="372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インク 17">
                <a:extLst>
                  <a:ext uri="{FF2B5EF4-FFF2-40B4-BE49-F238E27FC236}">
                    <a16:creationId xmlns:a16="http://schemas.microsoft.com/office/drawing/2014/main" id="{F8E84F10-5FC8-43BB-A6F2-265502F23D36}"/>
                  </a:ext>
                </a:extLst>
              </p14:cNvPr>
              <p14:cNvContentPartPr/>
              <p14:nvPr/>
            </p14:nvContentPartPr>
            <p14:xfrm>
              <a:off x="4650750" y="2649079"/>
              <a:ext cx="186480" cy="233640"/>
            </p14:xfrm>
          </p:contentPart>
        </mc:Choice>
        <mc:Fallback xmlns="">
          <p:pic>
            <p:nvPicPr>
              <p:cNvPr id="18" name="インク 17">
                <a:extLst>
                  <a:ext uri="{FF2B5EF4-FFF2-40B4-BE49-F238E27FC236}">
                    <a16:creationId xmlns:a16="http://schemas.microsoft.com/office/drawing/2014/main" id="{F8E84F10-5FC8-43BB-A6F2-265502F23D36}"/>
                  </a:ext>
                </a:extLst>
              </p:cNvPr>
              <p:cNvPicPr/>
              <p:nvPr/>
            </p:nvPicPr>
            <p:blipFill>
              <a:blip r:embed="rId22"/>
              <a:stretch>
                <a:fillRect/>
              </a:stretch>
            </p:blipFill>
            <p:spPr>
              <a:xfrm>
                <a:off x="4596750" y="2541439"/>
                <a:ext cx="294120" cy="4492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インク 18">
                <a:extLst>
                  <a:ext uri="{FF2B5EF4-FFF2-40B4-BE49-F238E27FC236}">
                    <a16:creationId xmlns:a16="http://schemas.microsoft.com/office/drawing/2014/main" id="{98B13884-4101-4CC1-89BB-A7DC1DE23081}"/>
                  </a:ext>
                </a:extLst>
              </p14:cNvPr>
              <p14:cNvContentPartPr/>
              <p14:nvPr/>
            </p14:nvContentPartPr>
            <p14:xfrm>
              <a:off x="4955670" y="2896759"/>
              <a:ext cx="720" cy="1080"/>
            </p14:xfrm>
          </p:contentPart>
        </mc:Choice>
        <mc:Fallback xmlns="">
          <p:pic>
            <p:nvPicPr>
              <p:cNvPr id="19" name="インク 18">
                <a:extLst>
                  <a:ext uri="{FF2B5EF4-FFF2-40B4-BE49-F238E27FC236}">
                    <a16:creationId xmlns:a16="http://schemas.microsoft.com/office/drawing/2014/main" id="{98B13884-4101-4CC1-89BB-A7DC1DE23081}"/>
                  </a:ext>
                </a:extLst>
              </p:cNvPr>
              <p:cNvPicPr/>
              <p:nvPr/>
            </p:nvPicPr>
            <p:blipFill>
              <a:blip r:embed="rId24"/>
              <a:stretch>
                <a:fillRect/>
              </a:stretch>
            </p:blipFill>
            <p:spPr>
              <a:xfrm>
                <a:off x="4901670" y="2789119"/>
                <a:ext cx="108360" cy="216720"/>
              </a:xfrm>
              <a:prstGeom prst="rect">
                <a:avLst/>
              </a:prstGeom>
            </p:spPr>
          </p:pic>
        </mc:Fallback>
      </mc:AlternateContent>
    </p:spTree>
    <p:extLst>
      <p:ext uri="{BB962C8B-B14F-4D97-AF65-F5344CB8AC3E}">
        <p14:creationId xmlns:p14="http://schemas.microsoft.com/office/powerpoint/2010/main" val="2095574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3D8EB3-ABF9-4A3E-818D-6CDC51BB8BD6}"/>
              </a:ext>
            </a:extLst>
          </p:cNvPr>
          <p:cNvSpPr>
            <a:spLocks noGrp="1"/>
          </p:cNvSpPr>
          <p:nvPr>
            <p:ph type="title"/>
          </p:nvPr>
        </p:nvSpPr>
        <p:spPr>
          <a:xfrm>
            <a:off x="359282" y="6564"/>
            <a:ext cx="2626373" cy="1058171"/>
          </a:xfrm>
        </p:spPr>
        <p:txBody>
          <a:bodyPr/>
          <a:lstStyle/>
          <a:p>
            <a:r>
              <a:rPr kumimoji="1" lang="ja-JP" altLang="en-US" dirty="0">
                <a:solidFill>
                  <a:srgbClr val="0070C0"/>
                </a:solidFill>
                <a:latin typeface="メイリオ" panose="020B0604030504040204" pitchFamily="50" charset="-128"/>
                <a:ea typeface="メイリオ" panose="020B0604030504040204" pitchFamily="50" charset="-128"/>
              </a:rPr>
              <a:t>使い方③</a:t>
            </a:r>
          </a:p>
        </p:txBody>
      </p:sp>
      <p:sp>
        <p:nvSpPr>
          <p:cNvPr id="3" name="コンテンツ プレースホルダー 2">
            <a:extLst>
              <a:ext uri="{FF2B5EF4-FFF2-40B4-BE49-F238E27FC236}">
                <a16:creationId xmlns:a16="http://schemas.microsoft.com/office/drawing/2014/main" id="{435D6E67-D59C-4765-B484-6B0E498BD3FB}"/>
              </a:ext>
            </a:extLst>
          </p:cNvPr>
          <p:cNvSpPr>
            <a:spLocks noGrp="1"/>
          </p:cNvSpPr>
          <p:nvPr>
            <p:ph idx="1"/>
          </p:nvPr>
        </p:nvSpPr>
        <p:spPr>
          <a:xfrm>
            <a:off x="3143285" y="158793"/>
            <a:ext cx="9048715" cy="765132"/>
          </a:xfrm>
          <a:noFill/>
          <a:ln>
            <a:noFill/>
          </a:ln>
        </p:spPr>
        <p:txBody>
          <a:bodyPr/>
          <a:lstStyle/>
          <a:p>
            <a:pPr marL="0" indent="0">
              <a:buNone/>
            </a:pPr>
            <a:r>
              <a:rPr lang="ja-JP" altLang="en-US" dirty="0">
                <a:solidFill>
                  <a:srgbClr val="0070C0"/>
                </a:solidFill>
                <a:latin typeface="メイリオ" panose="020B0604030504040204" pitchFamily="50" charset="-128"/>
                <a:ea typeface="メイリオ" panose="020B0604030504040204" pitchFamily="50" charset="-128"/>
              </a:rPr>
              <a:t>液晶タブレットとして</a:t>
            </a:r>
            <a:endParaRPr kumimoji="1" lang="ja-JP" altLang="en-US" dirty="0">
              <a:solidFill>
                <a:srgbClr val="0070C0"/>
              </a:solidFill>
              <a:latin typeface="メイリオ" panose="020B0604030504040204" pitchFamily="50" charset="-128"/>
              <a:ea typeface="メイリオ" panose="020B0604030504040204" pitchFamily="50" charset="-128"/>
            </a:endParaRPr>
          </a:p>
        </p:txBody>
      </p:sp>
      <p:cxnSp>
        <p:nvCxnSpPr>
          <p:cNvPr id="72" name="直線コネクタ 71">
            <a:extLst>
              <a:ext uri="{FF2B5EF4-FFF2-40B4-BE49-F238E27FC236}">
                <a16:creationId xmlns:a16="http://schemas.microsoft.com/office/drawing/2014/main" id="{B1828A6C-0A63-4788-83FC-5D8BB1391F72}"/>
              </a:ext>
            </a:extLst>
          </p:cNvPr>
          <p:cNvCxnSpPr/>
          <p:nvPr/>
        </p:nvCxnSpPr>
        <p:spPr>
          <a:xfrm>
            <a:off x="359282" y="923925"/>
            <a:ext cx="261251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図 4" descr="人, 座る, ノートパソコン, コンピュータ が含まれている画像&#10;&#10;自動的に生成された説明">
            <a:extLst>
              <a:ext uri="{FF2B5EF4-FFF2-40B4-BE49-F238E27FC236}">
                <a16:creationId xmlns:a16="http://schemas.microsoft.com/office/drawing/2014/main" id="{25BC7D00-6FC4-44F6-8727-4A1D7D7BC79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07669" y="1267694"/>
            <a:ext cx="4898518" cy="3673889"/>
          </a:xfrm>
          <a:prstGeom prst="rect">
            <a:avLst/>
          </a:prstGeom>
        </p:spPr>
      </p:pic>
      <p:pic>
        <p:nvPicPr>
          <p:cNvPr id="7" name="図 6" descr="三脚の加工写真&#10;&#10;中程度の精度で自動的に生成された説明">
            <a:extLst>
              <a:ext uri="{FF2B5EF4-FFF2-40B4-BE49-F238E27FC236}">
                <a16:creationId xmlns:a16="http://schemas.microsoft.com/office/drawing/2014/main" id="{26271500-F7E8-4695-B868-A845CE7086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8497" y="923925"/>
            <a:ext cx="3034221" cy="2666069"/>
          </a:xfrm>
          <a:prstGeom prst="rect">
            <a:avLst/>
          </a:prstGeom>
        </p:spPr>
      </p:pic>
      <p:pic>
        <p:nvPicPr>
          <p:cNvPr id="12" name="図 11" descr="テキスト&#10;&#10;自動的に生成された説明">
            <a:extLst>
              <a:ext uri="{FF2B5EF4-FFF2-40B4-BE49-F238E27FC236}">
                <a16:creationId xmlns:a16="http://schemas.microsoft.com/office/drawing/2014/main" id="{41D6601C-526C-4CA4-AA55-021D4712A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6419" y="3788215"/>
            <a:ext cx="3095625" cy="2720022"/>
          </a:xfrm>
          <a:prstGeom prst="rect">
            <a:avLst/>
          </a:prstGeom>
        </p:spPr>
      </p:pic>
      <p:sp>
        <p:nvSpPr>
          <p:cNvPr id="49" name="テキスト ボックス 48">
            <a:extLst>
              <a:ext uri="{FF2B5EF4-FFF2-40B4-BE49-F238E27FC236}">
                <a16:creationId xmlns:a16="http://schemas.microsoft.com/office/drawing/2014/main" id="{C7D3E946-AD3C-461E-9A60-60860A82C038}"/>
              </a:ext>
            </a:extLst>
          </p:cNvPr>
          <p:cNvSpPr txBox="1"/>
          <p:nvPr/>
        </p:nvSpPr>
        <p:spPr>
          <a:xfrm>
            <a:off x="407670" y="5061687"/>
            <a:ext cx="4898518" cy="1815882"/>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直接描き込めるタッチスクリーンは</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クリエイター用の液晶タブレットとして利用できます。</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静電容量方式のタッチスクリーンは精密なデザインも書き込めるほど直感的な入力操作が可能です。</a:t>
            </a:r>
            <a:endParaRPr lang="en-US" altLang="ja-JP" sz="1400" dirty="0">
              <a:latin typeface="メイリオ" panose="020B0604030504040204" pitchFamily="50" charset="-128"/>
              <a:ea typeface="メイリオ" panose="020B0604030504040204" pitchFamily="50" charset="-128"/>
            </a:endParaRPr>
          </a:p>
          <a:p>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また、手書きで相手に伝えたいテレワークなどでの</a:t>
            </a:r>
            <a:r>
              <a:rPr lang="en-US" altLang="ja-JP" sz="1400" dirty="0">
                <a:latin typeface="メイリオ" panose="020B0604030504040204" pitchFamily="50" charset="-128"/>
                <a:ea typeface="メイリオ" panose="020B0604030504040204" pitchFamily="50" charset="-128"/>
              </a:rPr>
              <a:t>WEB</a:t>
            </a:r>
            <a:r>
              <a:rPr lang="ja-JP" altLang="en-US" sz="1400" dirty="0">
                <a:latin typeface="メイリオ" panose="020B0604030504040204" pitchFamily="50" charset="-128"/>
                <a:ea typeface="メイリオ" panose="020B0604030504040204" pitchFamily="50" charset="-128"/>
              </a:rPr>
              <a:t>会議や、遠隔教育など、視覚的な説明がスムーズにコミュニケーションができることでしょう。</a:t>
            </a:r>
            <a:endParaRPr lang="en-US" altLang="ja-JP" sz="1400" dirty="0">
              <a:latin typeface="メイリオ" panose="020B0604030504040204" pitchFamily="50" charset="-128"/>
              <a:ea typeface="メイリオ" panose="020B0604030504040204" pitchFamily="50" charset="-128"/>
            </a:endParaRPr>
          </a:p>
        </p:txBody>
      </p:sp>
      <p:sp>
        <p:nvSpPr>
          <p:cNvPr id="67" name="テキスト ボックス 66">
            <a:extLst>
              <a:ext uri="{FF2B5EF4-FFF2-40B4-BE49-F238E27FC236}">
                <a16:creationId xmlns:a16="http://schemas.microsoft.com/office/drawing/2014/main" id="{D9C0082F-62F5-4477-8425-D67082204665}"/>
              </a:ext>
            </a:extLst>
          </p:cNvPr>
          <p:cNvSpPr txBox="1"/>
          <p:nvPr/>
        </p:nvSpPr>
        <p:spPr>
          <a:xfrm>
            <a:off x="5956419" y="1267694"/>
            <a:ext cx="3134541" cy="1169551"/>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確度調整機構を搭載しているので</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パネルチルトは</a:t>
            </a:r>
            <a:r>
              <a:rPr lang="en-US" altLang="ja-JP" sz="1400" dirty="0">
                <a:latin typeface="メイリオ" panose="020B0604030504040204" pitchFamily="50" charset="-128"/>
                <a:ea typeface="メイリオ" panose="020B0604030504040204" pitchFamily="50" charset="-128"/>
              </a:rPr>
              <a:t>10°</a:t>
            </a:r>
            <a:r>
              <a:rPr lang="ja-JP" altLang="en-US" sz="1400" dirty="0">
                <a:latin typeface="メイリオ" panose="020B0604030504040204" pitchFamily="50" charset="-128"/>
                <a:ea typeface="メイリオ" panose="020B0604030504040204" pitchFamily="50" charset="-128"/>
              </a:rPr>
              <a:t>～</a:t>
            </a:r>
            <a:r>
              <a:rPr lang="en-US" altLang="ja-JP" sz="1400" dirty="0">
                <a:latin typeface="メイリオ" panose="020B0604030504040204" pitchFamily="50" charset="-128"/>
                <a:ea typeface="メイリオ" panose="020B0604030504040204" pitchFamily="50" charset="-128"/>
              </a:rPr>
              <a:t>45°</a:t>
            </a:r>
            <a:r>
              <a:rPr lang="ja-JP" altLang="en-US" sz="1400" dirty="0">
                <a:latin typeface="メイリオ" panose="020B0604030504040204" pitchFamily="50" charset="-128"/>
                <a:ea typeface="メイリオ" panose="020B0604030504040204" pitchFamily="50" charset="-128"/>
              </a:rPr>
              <a:t>まで調整</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できます。</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上からの書きやすい姿勢で</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画面に描きこめます。</a:t>
            </a:r>
            <a:endParaRPr lang="en-US" altLang="ja-JP" sz="1400" dirty="0">
              <a:latin typeface="メイリオ" panose="020B0604030504040204" pitchFamily="50" charset="-128"/>
              <a:ea typeface="メイリオ" panose="020B0604030504040204" pitchFamily="50" charset="-128"/>
            </a:endParaRPr>
          </a:p>
        </p:txBody>
      </p:sp>
      <p:sp>
        <p:nvSpPr>
          <p:cNvPr id="73" name="テキスト ボックス 72">
            <a:extLst>
              <a:ext uri="{FF2B5EF4-FFF2-40B4-BE49-F238E27FC236}">
                <a16:creationId xmlns:a16="http://schemas.microsoft.com/office/drawing/2014/main" id="{CF24030F-4EF5-403C-9F59-6D2E71BB774D}"/>
              </a:ext>
            </a:extLst>
          </p:cNvPr>
          <p:cNvSpPr txBox="1"/>
          <p:nvPr/>
        </p:nvSpPr>
        <p:spPr>
          <a:xfrm>
            <a:off x="8599460" y="4692355"/>
            <a:ext cx="3134541" cy="1815882"/>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画面横にマグネットで固定可能な</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アクティブペンは、紙に書くような</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自然な手書き入力ができます。</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ピクセルレベルの精密さで、書き込み遅延もほとんどありません。</a:t>
            </a:r>
            <a:endParaRPr lang="en-US" altLang="ja-JP" sz="1400" dirty="0">
              <a:latin typeface="メイリオ" panose="020B0604030504040204" pitchFamily="50" charset="-128"/>
              <a:ea typeface="メイリオ" panose="020B0604030504040204" pitchFamily="50" charset="-128"/>
            </a:endParaRPr>
          </a:p>
          <a:p>
            <a:r>
              <a:rPr lang="en-US" altLang="ja-JP" sz="1400" dirty="0">
                <a:latin typeface="メイリオ" panose="020B0604030504040204" pitchFamily="50" charset="-128"/>
                <a:ea typeface="メイリオ" panose="020B0604030504040204" pitchFamily="50" charset="-128"/>
              </a:rPr>
              <a:t>2</a:t>
            </a:r>
            <a:r>
              <a:rPr lang="ja-JP" altLang="en-US" sz="1400" dirty="0">
                <a:latin typeface="メイリオ" panose="020B0604030504040204" pitchFamily="50" charset="-128"/>
                <a:ea typeface="メイリオ" panose="020B0604030504040204" pitchFamily="50" charset="-128"/>
              </a:rPr>
              <a:t>つのファンクションキーは、</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消しゴムや右クリックとして使用可能</a:t>
            </a:r>
            <a:r>
              <a:rPr lang="ja-JP" altLang="en-US" sz="1400">
                <a:latin typeface="メイリオ" panose="020B0604030504040204" pitchFamily="50" charset="-128"/>
                <a:ea typeface="メイリオ" panose="020B0604030504040204" pitchFamily="50" charset="-128"/>
              </a:rPr>
              <a:t>です。</a:t>
            </a:r>
            <a:endParaRPr lang="en-US" altLang="ja-JP" sz="1400" dirty="0">
              <a:latin typeface="メイリオ" panose="020B0604030504040204" pitchFamily="50" charset="-128"/>
              <a:ea typeface="メイリオ" panose="020B0604030504040204" pitchFamily="50" charset="-128"/>
            </a:endParaRPr>
          </a:p>
        </p:txBody>
      </p:sp>
      <p:grpSp>
        <p:nvGrpSpPr>
          <p:cNvPr id="17" name="グループ化 16">
            <a:extLst>
              <a:ext uri="{FF2B5EF4-FFF2-40B4-BE49-F238E27FC236}">
                <a16:creationId xmlns:a16="http://schemas.microsoft.com/office/drawing/2014/main" id="{69051B31-2D46-4CA3-89F7-24BA69E71658}"/>
              </a:ext>
            </a:extLst>
          </p:cNvPr>
          <p:cNvGrpSpPr/>
          <p:nvPr/>
        </p:nvGrpSpPr>
        <p:grpSpPr>
          <a:xfrm>
            <a:off x="3552611" y="2360858"/>
            <a:ext cx="1002240" cy="525960"/>
            <a:chOff x="3552611" y="2360858"/>
            <a:chExt cx="1002240" cy="525960"/>
          </a:xfrm>
        </p:grpSpPr>
        <mc:AlternateContent xmlns:mc="http://schemas.openxmlformats.org/markup-compatibility/2006" xmlns:p14="http://schemas.microsoft.com/office/powerpoint/2010/main">
          <mc:Choice Requires="p14">
            <p:contentPart p14:bwMode="auto" r:id="rId6">
              <p14:nvContentPartPr>
                <p14:cNvPr id="4" name="インク 3">
                  <a:extLst>
                    <a:ext uri="{FF2B5EF4-FFF2-40B4-BE49-F238E27FC236}">
                      <a16:creationId xmlns:a16="http://schemas.microsoft.com/office/drawing/2014/main" id="{1DE4AB31-31D2-4330-8CD5-7DC34C520C0A}"/>
                    </a:ext>
                  </a:extLst>
                </p14:cNvPr>
                <p14:cNvContentPartPr/>
                <p14:nvPr/>
              </p14:nvContentPartPr>
              <p14:xfrm>
                <a:off x="3552611" y="2360858"/>
                <a:ext cx="192240" cy="175320"/>
              </p14:xfrm>
            </p:contentPart>
          </mc:Choice>
          <mc:Fallback xmlns="">
            <p:pic>
              <p:nvPicPr>
                <p:cNvPr id="4" name="インク 3">
                  <a:extLst>
                    <a:ext uri="{FF2B5EF4-FFF2-40B4-BE49-F238E27FC236}">
                      <a16:creationId xmlns:a16="http://schemas.microsoft.com/office/drawing/2014/main" id="{1DE4AB31-31D2-4330-8CD5-7DC34C520C0A}"/>
                    </a:ext>
                  </a:extLst>
                </p:cNvPr>
                <p:cNvPicPr/>
                <p:nvPr/>
              </p:nvPicPr>
              <p:blipFill>
                <a:blip r:embed="rId7"/>
                <a:stretch>
                  <a:fillRect/>
                </a:stretch>
              </p:blipFill>
              <p:spPr>
                <a:xfrm>
                  <a:off x="3543611" y="2351858"/>
                  <a:ext cx="2098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インク 5">
                  <a:extLst>
                    <a:ext uri="{FF2B5EF4-FFF2-40B4-BE49-F238E27FC236}">
                      <a16:creationId xmlns:a16="http://schemas.microsoft.com/office/drawing/2014/main" id="{89D8DB5D-4DE6-4F7A-973E-2A3A136959FA}"/>
                    </a:ext>
                  </a:extLst>
                </p14:cNvPr>
                <p14:cNvContentPartPr/>
                <p14:nvPr/>
              </p14:nvContentPartPr>
              <p14:xfrm>
                <a:off x="3618131" y="2607818"/>
                <a:ext cx="52560" cy="279000"/>
              </p14:xfrm>
            </p:contentPart>
          </mc:Choice>
          <mc:Fallback xmlns="">
            <p:pic>
              <p:nvPicPr>
                <p:cNvPr id="6" name="インク 5">
                  <a:extLst>
                    <a:ext uri="{FF2B5EF4-FFF2-40B4-BE49-F238E27FC236}">
                      <a16:creationId xmlns:a16="http://schemas.microsoft.com/office/drawing/2014/main" id="{89D8DB5D-4DE6-4F7A-973E-2A3A136959FA}"/>
                    </a:ext>
                  </a:extLst>
                </p:cNvPr>
                <p:cNvPicPr/>
                <p:nvPr/>
              </p:nvPicPr>
              <p:blipFill>
                <a:blip r:embed="rId9"/>
                <a:stretch>
                  <a:fillRect/>
                </a:stretch>
              </p:blipFill>
              <p:spPr>
                <a:xfrm>
                  <a:off x="3609491" y="2598818"/>
                  <a:ext cx="7020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インク 7">
                  <a:extLst>
                    <a:ext uri="{FF2B5EF4-FFF2-40B4-BE49-F238E27FC236}">
                      <a16:creationId xmlns:a16="http://schemas.microsoft.com/office/drawing/2014/main" id="{FB40F0BC-B160-4B61-B00F-DC289FF57696}"/>
                    </a:ext>
                  </a:extLst>
                </p14:cNvPr>
                <p14:cNvContentPartPr/>
                <p14:nvPr/>
              </p14:nvContentPartPr>
              <p14:xfrm>
                <a:off x="3667451" y="2649938"/>
                <a:ext cx="98640" cy="207000"/>
              </p14:xfrm>
            </p:contentPart>
          </mc:Choice>
          <mc:Fallback xmlns="">
            <p:pic>
              <p:nvPicPr>
                <p:cNvPr id="8" name="インク 7">
                  <a:extLst>
                    <a:ext uri="{FF2B5EF4-FFF2-40B4-BE49-F238E27FC236}">
                      <a16:creationId xmlns:a16="http://schemas.microsoft.com/office/drawing/2014/main" id="{FB40F0BC-B160-4B61-B00F-DC289FF57696}"/>
                    </a:ext>
                  </a:extLst>
                </p:cNvPr>
                <p:cNvPicPr/>
                <p:nvPr/>
              </p:nvPicPr>
              <p:blipFill>
                <a:blip r:embed="rId11"/>
                <a:stretch>
                  <a:fillRect/>
                </a:stretch>
              </p:blipFill>
              <p:spPr>
                <a:xfrm>
                  <a:off x="3658811" y="2640938"/>
                  <a:ext cx="11628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インク 8">
                  <a:extLst>
                    <a:ext uri="{FF2B5EF4-FFF2-40B4-BE49-F238E27FC236}">
                      <a16:creationId xmlns:a16="http://schemas.microsoft.com/office/drawing/2014/main" id="{F3ADC05F-F5C4-4F9F-AE7B-A388FD66C838}"/>
                    </a:ext>
                  </a:extLst>
                </p14:cNvPr>
                <p14:cNvContentPartPr/>
                <p14:nvPr/>
              </p14:nvContentPartPr>
              <p14:xfrm>
                <a:off x="3820811" y="2720858"/>
                <a:ext cx="108000" cy="115920"/>
              </p14:xfrm>
            </p:contentPart>
          </mc:Choice>
          <mc:Fallback xmlns="">
            <p:pic>
              <p:nvPicPr>
                <p:cNvPr id="9" name="インク 8">
                  <a:extLst>
                    <a:ext uri="{FF2B5EF4-FFF2-40B4-BE49-F238E27FC236}">
                      <a16:creationId xmlns:a16="http://schemas.microsoft.com/office/drawing/2014/main" id="{F3ADC05F-F5C4-4F9F-AE7B-A388FD66C838}"/>
                    </a:ext>
                  </a:extLst>
                </p:cNvPr>
                <p:cNvPicPr/>
                <p:nvPr/>
              </p:nvPicPr>
              <p:blipFill>
                <a:blip r:embed="rId13"/>
                <a:stretch>
                  <a:fillRect/>
                </a:stretch>
              </p:blipFill>
              <p:spPr>
                <a:xfrm>
                  <a:off x="3812171" y="2712218"/>
                  <a:ext cx="1256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インク 9">
                  <a:extLst>
                    <a:ext uri="{FF2B5EF4-FFF2-40B4-BE49-F238E27FC236}">
                      <a16:creationId xmlns:a16="http://schemas.microsoft.com/office/drawing/2014/main" id="{30A2698C-DC7C-42A3-BD31-AED03C2D38E4}"/>
                    </a:ext>
                  </a:extLst>
                </p14:cNvPr>
                <p14:cNvContentPartPr/>
                <p14:nvPr/>
              </p14:nvContentPartPr>
              <p14:xfrm>
                <a:off x="3915851" y="2701058"/>
                <a:ext cx="150120" cy="105120"/>
              </p14:xfrm>
            </p:contentPart>
          </mc:Choice>
          <mc:Fallback xmlns="">
            <p:pic>
              <p:nvPicPr>
                <p:cNvPr id="10" name="インク 9">
                  <a:extLst>
                    <a:ext uri="{FF2B5EF4-FFF2-40B4-BE49-F238E27FC236}">
                      <a16:creationId xmlns:a16="http://schemas.microsoft.com/office/drawing/2014/main" id="{30A2698C-DC7C-42A3-BD31-AED03C2D38E4}"/>
                    </a:ext>
                  </a:extLst>
                </p:cNvPr>
                <p:cNvPicPr/>
                <p:nvPr/>
              </p:nvPicPr>
              <p:blipFill>
                <a:blip r:embed="rId15"/>
                <a:stretch>
                  <a:fillRect/>
                </a:stretch>
              </p:blipFill>
              <p:spPr>
                <a:xfrm>
                  <a:off x="3907211" y="2692058"/>
                  <a:ext cx="1677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インク 10">
                  <a:extLst>
                    <a:ext uri="{FF2B5EF4-FFF2-40B4-BE49-F238E27FC236}">
                      <a16:creationId xmlns:a16="http://schemas.microsoft.com/office/drawing/2014/main" id="{C48DE539-B8C1-4EB9-9DC8-C23F1C7DE656}"/>
                    </a:ext>
                  </a:extLst>
                </p14:cNvPr>
                <p14:cNvContentPartPr/>
                <p14:nvPr/>
              </p14:nvContentPartPr>
              <p14:xfrm>
                <a:off x="4118531" y="2536178"/>
                <a:ext cx="34560" cy="254160"/>
              </p14:xfrm>
            </p:contentPart>
          </mc:Choice>
          <mc:Fallback xmlns="">
            <p:pic>
              <p:nvPicPr>
                <p:cNvPr id="11" name="インク 10">
                  <a:extLst>
                    <a:ext uri="{FF2B5EF4-FFF2-40B4-BE49-F238E27FC236}">
                      <a16:creationId xmlns:a16="http://schemas.microsoft.com/office/drawing/2014/main" id="{C48DE539-B8C1-4EB9-9DC8-C23F1C7DE656}"/>
                    </a:ext>
                  </a:extLst>
                </p:cNvPr>
                <p:cNvPicPr/>
                <p:nvPr/>
              </p:nvPicPr>
              <p:blipFill>
                <a:blip r:embed="rId17"/>
                <a:stretch>
                  <a:fillRect/>
                </a:stretch>
              </p:blipFill>
              <p:spPr>
                <a:xfrm>
                  <a:off x="4109891" y="2527178"/>
                  <a:ext cx="5220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インク 12">
                  <a:extLst>
                    <a:ext uri="{FF2B5EF4-FFF2-40B4-BE49-F238E27FC236}">
                      <a16:creationId xmlns:a16="http://schemas.microsoft.com/office/drawing/2014/main" id="{3D89967B-87E4-4AA2-970C-B66564BF3C0D}"/>
                    </a:ext>
                  </a:extLst>
                </p14:cNvPr>
                <p14:cNvContentPartPr/>
                <p14:nvPr/>
              </p14:nvContentPartPr>
              <p14:xfrm>
                <a:off x="4213931" y="2702498"/>
                <a:ext cx="8280" cy="45360"/>
              </p14:xfrm>
            </p:contentPart>
          </mc:Choice>
          <mc:Fallback xmlns="">
            <p:pic>
              <p:nvPicPr>
                <p:cNvPr id="13" name="インク 12">
                  <a:extLst>
                    <a:ext uri="{FF2B5EF4-FFF2-40B4-BE49-F238E27FC236}">
                      <a16:creationId xmlns:a16="http://schemas.microsoft.com/office/drawing/2014/main" id="{3D89967B-87E4-4AA2-970C-B66564BF3C0D}"/>
                    </a:ext>
                  </a:extLst>
                </p:cNvPr>
                <p:cNvPicPr/>
                <p:nvPr/>
              </p:nvPicPr>
              <p:blipFill>
                <a:blip r:embed="rId19"/>
                <a:stretch>
                  <a:fillRect/>
                </a:stretch>
              </p:blipFill>
              <p:spPr>
                <a:xfrm>
                  <a:off x="4204931" y="2693498"/>
                  <a:ext cx="25920" cy="63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インク 13">
                  <a:extLst>
                    <a:ext uri="{FF2B5EF4-FFF2-40B4-BE49-F238E27FC236}">
                      <a16:creationId xmlns:a16="http://schemas.microsoft.com/office/drawing/2014/main" id="{E4B84B9E-F8C0-41E8-8B08-A96FA3E4AB0D}"/>
                    </a:ext>
                  </a:extLst>
                </p14:cNvPr>
                <p14:cNvContentPartPr/>
                <p14:nvPr/>
              </p14:nvContentPartPr>
              <p14:xfrm>
                <a:off x="4216811" y="2594498"/>
                <a:ext cx="2160" cy="18000"/>
              </p14:xfrm>
            </p:contentPart>
          </mc:Choice>
          <mc:Fallback xmlns="">
            <p:pic>
              <p:nvPicPr>
                <p:cNvPr id="14" name="インク 13">
                  <a:extLst>
                    <a:ext uri="{FF2B5EF4-FFF2-40B4-BE49-F238E27FC236}">
                      <a16:creationId xmlns:a16="http://schemas.microsoft.com/office/drawing/2014/main" id="{E4B84B9E-F8C0-41E8-8B08-A96FA3E4AB0D}"/>
                    </a:ext>
                  </a:extLst>
                </p:cNvPr>
                <p:cNvPicPr/>
                <p:nvPr/>
              </p:nvPicPr>
              <p:blipFill>
                <a:blip r:embed="rId21"/>
                <a:stretch>
                  <a:fillRect/>
                </a:stretch>
              </p:blipFill>
              <p:spPr>
                <a:xfrm>
                  <a:off x="4207811" y="2585498"/>
                  <a:ext cx="1980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インク 14">
                  <a:extLst>
                    <a:ext uri="{FF2B5EF4-FFF2-40B4-BE49-F238E27FC236}">
                      <a16:creationId xmlns:a16="http://schemas.microsoft.com/office/drawing/2014/main" id="{3A19A05E-6E43-4655-9C82-DB9B68EE0EC1}"/>
                    </a:ext>
                  </a:extLst>
                </p14:cNvPr>
                <p14:cNvContentPartPr/>
                <p14:nvPr/>
              </p14:nvContentPartPr>
              <p14:xfrm>
                <a:off x="4248491" y="2648138"/>
                <a:ext cx="93960" cy="118080"/>
              </p14:xfrm>
            </p:contentPart>
          </mc:Choice>
          <mc:Fallback xmlns="">
            <p:pic>
              <p:nvPicPr>
                <p:cNvPr id="15" name="インク 14">
                  <a:extLst>
                    <a:ext uri="{FF2B5EF4-FFF2-40B4-BE49-F238E27FC236}">
                      <a16:creationId xmlns:a16="http://schemas.microsoft.com/office/drawing/2014/main" id="{3A19A05E-6E43-4655-9C82-DB9B68EE0EC1}"/>
                    </a:ext>
                  </a:extLst>
                </p:cNvPr>
                <p:cNvPicPr/>
                <p:nvPr/>
              </p:nvPicPr>
              <p:blipFill>
                <a:blip r:embed="rId23"/>
                <a:stretch>
                  <a:fillRect/>
                </a:stretch>
              </p:blipFill>
              <p:spPr>
                <a:xfrm>
                  <a:off x="4239851" y="2639138"/>
                  <a:ext cx="11160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インク 15">
                  <a:extLst>
                    <a:ext uri="{FF2B5EF4-FFF2-40B4-BE49-F238E27FC236}">
                      <a16:creationId xmlns:a16="http://schemas.microsoft.com/office/drawing/2014/main" id="{FF6943AA-65A7-4A12-AE5B-28FFF123D3DE}"/>
                    </a:ext>
                  </a:extLst>
                </p14:cNvPr>
                <p14:cNvContentPartPr/>
                <p14:nvPr/>
              </p14:nvContentPartPr>
              <p14:xfrm>
                <a:off x="4383491" y="2617898"/>
                <a:ext cx="171360" cy="163800"/>
              </p14:xfrm>
            </p:contentPart>
          </mc:Choice>
          <mc:Fallback xmlns="">
            <p:pic>
              <p:nvPicPr>
                <p:cNvPr id="16" name="インク 15">
                  <a:extLst>
                    <a:ext uri="{FF2B5EF4-FFF2-40B4-BE49-F238E27FC236}">
                      <a16:creationId xmlns:a16="http://schemas.microsoft.com/office/drawing/2014/main" id="{FF6943AA-65A7-4A12-AE5B-28FFF123D3DE}"/>
                    </a:ext>
                  </a:extLst>
                </p:cNvPr>
                <p:cNvPicPr/>
                <p:nvPr/>
              </p:nvPicPr>
              <p:blipFill>
                <a:blip r:embed="rId25"/>
                <a:stretch>
                  <a:fillRect/>
                </a:stretch>
              </p:blipFill>
              <p:spPr>
                <a:xfrm>
                  <a:off x="4374851" y="2608898"/>
                  <a:ext cx="189000" cy="181440"/>
                </a:xfrm>
                <a:prstGeom prst="rect">
                  <a:avLst/>
                </a:prstGeom>
              </p:spPr>
            </p:pic>
          </mc:Fallback>
        </mc:AlternateContent>
      </p:grpSp>
    </p:spTree>
    <p:extLst>
      <p:ext uri="{BB962C8B-B14F-4D97-AF65-F5344CB8AC3E}">
        <p14:creationId xmlns:p14="http://schemas.microsoft.com/office/powerpoint/2010/main" val="4278355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3D8EB3-ABF9-4A3E-818D-6CDC51BB8BD6}"/>
              </a:ext>
            </a:extLst>
          </p:cNvPr>
          <p:cNvSpPr>
            <a:spLocks noGrp="1"/>
          </p:cNvSpPr>
          <p:nvPr>
            <p:ph type="title"/>
          </p:nvPr>
        </p:nvSpPr>
        <p:spPr>
          <a:xfrm>
            <a:off x="359282" y="6564"/>
            <a:ext cx="2626373" cy="1058171"/>
          </a:xfrm>
        </p:spPr>
        <p:txBody>
          <a:bodyPr>
            <a:normAutofit/>
          </a:bodyPr>
          <a:lstStyle/>
          <a:p>
            <a:r>
              <a:rPr lang="ja-JP" altLang="en-US" dirty="0">
                <a:solidFill>
                  <a:srgbClr val="0070C0"/>
                </a:solidFill>
                <a:latin typeface="メイリオ" panose="020B0604030504040204" pitchFamily="50" charset="-128"/>
                <a:ea typeface="メイリオ" panose="020B0604030504040204" pitchFamily="50" charset="-128"/>
              </a:rPr>
              <a:t>製品仕様</a:t>
            </a:r>
            <a:endParaRPr kumimoji="1" lang="ja-JP" altLang="en-US" dirty="0">
              <a:solidFill>
                <a:srgbClr val="0070C0"/>
              </a:solidFill>
              <a:latin typeface="メイリオ" panose="020B0604030504040204" pitchFamily="50" charset="-128"/>
              <a:ea typeface="メイリオ" panose="020B0604030504040204" pitchFamily="50" charset="-128"/>
            </a:endParaRPr>
          </a:p>
        </p:txBody>
      </p:sp>
      <p:cxnSp>
        <p:nvCxnSpPr>
          <p:cNvPr id="72" name="直線コネクタ 71">
            <a:extLst>
              <a:ext uri="{FF2B5EF4-FFF2-40B4-BE49-F238E27FC236}">
                <a16:creationId xmlns:a16="http://schemas.microsoft.com/office/drawing/2014/main" id="{B1828A6C-0A63-4788-83FC-5D8BB1391F72}"/>
              </a:ext>
            </a:extLst>
          </p:cNvPr>
          <p:cNvCxnSpPr/>
          <p:nvPr/>
        </p:nvCxnSpPr>
        <p:spPr>
          <a:xfrm>
            <a:off x="359282" y="923925"/>
            <a:ext cx="2612518"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6" name="表 17">
            <a:extLst>
              <a:ext uri="{FF2B5EF4-FFF2-40B4-BE49-F238E27FC236}">
                <a16:creationId xmlns:a16="http://schemas.microsoft.com/office/drawing/2014/main" id="{E9DB3905-7D44-49AE-A467-A435FF5ED582}"/>
              </a:ext>
            </a:extLst>
          </p:cNvPr>
          <p:cNvGraphicFramePr>
            <a:graphicFrameLocks noGrp="1"/>
          </p:cNvGraphicFramePr>
          <p:nvPr>
            <p:extLst>
              <p:ext uri="{D42A27DB-BD31-4B8C-83A1-F6EECF244321}">
                <p14:modId xmlns:p14="http://schemas.microsoft.com/office/powerpoint/2010/main" val="2835513065"/>
              </p:ext>
            </p:extLst>
          </p:nvPr>
        </p:nvGraphicFramePr>
        <p:xfrm>
          <a:off x="219581" y="1064735"/>
          <a:ext cx="5736720" cy="4937760"/>
        </p:xfrm>
        <a:graphic>
          <a:graphicData uri="http://schemas.openxmlformats.org/drawingml/2006/table">
            <a:tbl>
              <a:tblPr firstRow="1" bandRow="1">
                <a:tableStyleId>{5C22544A-7EE6-4342-B048-85BDC9FD1C3A}</a:tableStyleId>
              </a:tblPr>
              <a:tblGrid>
                <a:gridCol w="2533821">
                  <a:extLst>
                    <a:ext uri="{9D8B030D-6E8A-4147-A177-3AD203B41FA5}">
                      <a16:colId xmlns:a16="http://schemas.microsoft.com/office/drawing/2014/main" val="1511120797"/>
                    </a:ext>
                  </a:extLst>
                </a:gridCol>
                <a:gridCol w="3202899">
                  <a:extLst>
                    <a:ext uri="{9D8B030D-6E8A-4147-A177-3AD203B41FA5}">
                      <a16:colId xmlns:a16="http://schemas.microsoft.com/office/drawing/2014/main" val="1157171838"/>
                    </a:ext>
                  </a:extLst>
                </a:gridCol>
              </a:tblGrid>
              <a:tr h="250725">
                <a:tc>
                  <a:txBody>
                    <a:bodyPr/>
                    <a:lstStyle/>
                    <a:p>
                      <a:r>
                        <a:rPr kumimoji="1" lang="ja-JP" altLang="en-US" sz="1200" dirty="0">
                          <a:latin typeface="メイリオ" panose="020B0604030504040204" pitchFamily="50" charset="-128"/>
                          <a:ea typeface="メイリオ" panose="020B0604030504040204" pitchFamily="50" charset="-128"/>
                        </a:rPr>
                        <a:t>モデル</a:t>
                      </a:r>
                    </a:p>
                  </a:txBody>
                  <a:tcPr>
                    <a:solidFill>
                      <a:srgbClr val="0070C0"/>
                    </a:solidFill>
                  </a:tcPr>
                </a:tc>
                <a:tc>
                  <a:txBody>
                    <a:bodyPr/>
                    <a:lstStyle/>
                    <a:p>
                      <a:r>
                        <a:rPr kumimoji="1" lang="en-US" altLang="ja-JP" sz="1200" dirty="0">
                          <a:latin typeface="メイリオ" panose="020B0604030504040204" pitchFamily="50" charset="-128"/>
                          <a:ea typeface="メイリオ" panose="020B0604030504040204" pitchFamily="50" charset="-128"/>
                        </a:rPr>
                        <a:t>TT-2721AIO</a:t>
                      </a:r>
                      <a:endParaRPr kumimoji="1" lang="ja-JP" altLang="en-US" sz="1200" dirty="0">
                        <a:latin typeface="メイリオ" panose="020B0604030504040204" pitchFamily="50" charset="-128"/>
                        <a:ea typeface="メイリオ" panose="020B0604030504040204" pitchFamily="50" charset="-128"/>
                      </a:endParaRPr>
                    </a:p>
                  </a:txBody>
                  <a:tcPr>
                    <a:solidFill>
                      <a:srgbClr val="0070C0"/>
                    </a:solidFill>
                  </a:tcPr>
                </a:tc>
                <a:extLst>
                  <a:ext uri="{0D108BD9-81ED-4DB2-BD59-A6C34878D82A}">
                    <a16:rowId xmlns:a16="http://schemas.microsoft.com/office/drawing/2014/main" val="1710344522"/>
                  </a:ext>
                </a:extLst>
              </a:tr>
              <a:tr h="250725">
                <a:tc gridSpan="2">
                  <a:txBody>
                    <a:bodyPr/>
                    <a:lstStyle/>
                    <a:p>
                      <a:r>
                        <a:rPr kumimoji="1" lang="ja-JP" altLang="en-US" sz="1200" b="1" dirty="0">
                          <a:solidFill>
                            <a:schemeClr val="bg1"/>
                          </a:solidFill>
                          <a:latin typeface="メイリオ" panose="020B0604030504040204" pitchFamily="50" charset="-128"/>
                          <a:ea typeface="メイリオ" panose="020B0604030504040204" pitchFamily="50" charset="-128"/>
                        </a:rPr>
                        <a:t>ディスプレイ</a:t>
                      </a:r>
                    </a:p>
                  </a:txBody>
                  <a:tcPr>
                    <a:solidFill>
                      <a:srgbClr val="0070C0"/>
                    </a:solidFill>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389437708"/>
                  </a:ext>
                </a:extLst>
              </a:tr>
              <a:tr h="250725">
                <a:tc>
                  <a:txBody>
                    <a:bodyPr/>
                    <a:lstStyle/>
                    <a:p>
                      <a:r>
                        <a:rPr kumimoji="1" lang="ja-JP" altLang="en-US" sz="1200" dirty="0">
                          <a:latin typeface="メイリオ" panose="020B0604030504040204" pitchFamily="50" charset="-128"/>
                          <a:ea typeface="メイリオ" panose="020B0604030504040204" pitchFamily="50" charset="-128"/>
                        </a:rPr>
                        <a:t>画面サイズ</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kumimoji="1" lang="en-US" altLang="ja-JP" sz="1200" dirty="0">
                          <a:latin typeface="メイリオ" panose="020B0604030504040204" pitchFamily="50" charset="-128"/>
                          <a:ea typeface="メイリオ" panose="020B0604030504040204" pitchFamily="50" charset="-128"/>
                        </a:rPr>
                        <a:t>27</a:t>
                      </a:r>
                      <a:r>
                        <a:rPr kumimoji="1" lang="ja-JP" altLang="en-US" sz="1200" dirty="0">
                          <a:latin typeface="メイリオ" panose="020B0604030504040204" pitchFamily="50" charset="-128"/>
                          <a:ea typeface="メイリオ" panose="020B0604030504040204" pitchFamily="50" charset="-128"/>
                        </a:rPr>
                        <a:t>インチ</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9202027"/>
                  </a:ext>
                </a:extLst>
              </a:tr>
              <a:tr h="250725">
                <a:tc>
                  <a:txBody>
                    <a:bodyPr/>
                    <a:lstStyle/>
                    <a:p>
                      <a:r>
                        <a:rPr kumimoji="1" lang="ja-JP" altLang="en-US" sz="1200" dirty="0">
                          <a:latin typeface="メイリオ" panose="020B0604030504040204" pitchFamily="50" charset="-128"/>
                          <a:ea typeface="メイリオ" panose="020B0604030504040204" pitchFamily="50" charset="-128"/>
                        </a:rPr>
                        <a:t>解像度</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latin typeface="メイリオ" panose="020B0604030504040204" pitchFamily="50" charset="-128"/>
                          <a:ea typeface="メイリオ" panose="020B0604030504040204" pitchFamily="50" charset="-128"/>
                        </a:rPr>
                        <a:t>３８４０</a:t>
                      </a: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２１６０（</a:t>
                      </a:r>
                      <a:r>
                        <a:rPr kumimoji="1" lang="en-US" altLang="ja-JP" sz="1200" dirty="0">
                          <a:latin typeface="メイリオ" panose="020B0604030504040204" pitchFamily="50" charset="-128"/>
                          <a:ea typeface="メイリオ" panose="020B0604030504040204" pitchFamily="50" charset="-128"/>
                        </a:rPr>
                        <a:t>4K</a:t>
                      </a:r>
                      <a:r>
                        <a:rPr kumimoji="1" lang="ja-JP" altLang="en-US" sz="1200" dirty="0">
                          <a:latin typeface="メイリオ" panose="020B0604030504040204" pitchFamily="50" charset="-128"/>
                          <a:ea typeface="メイリオ" panose="020B0604030504040204" pitchFamily="50" charset="-128"/>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2857907"/>
                  </a:ext>
                </a:extLst>
              </a:tr>
              <a:tr h="250725">
                <a:tc>
                  <a:txBody>
                    <a:bodyPr/>
                    <a:lstStyle/>
                    <a:p>
                      <a:r>
                        <a:rPr kumimoji="1" lang="ja-JP" altLang="en-US" sz="1200" dirty="0">
                          <a:latin typeface="メイリオ" panose="020B0604030504040204" pitchFamily="50" charset="-128"/>
                          <a:ea typeface="メイリオ" panose="020B0604030504040204" pitchFamily="50" charset="-128"/>
                        </a:rPr>
                        <a:t>アスペクト比</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latin typeface="メイリオ" panose="020B0604030504040204" pitchFamily="50" charset="-128"/>
                          <a:ea typeface="メイリオ" panose="020B0604030504040204" pitchFamily="50" charset="-128"/>
                        </a:rPr>
                        <a:t>１６：９</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172271"/>
                  </a:ext>
                </a:extLst>
              </a:tr>
              <a:tr h="250725">
                <a:tc>
                  <a:txBody>
                    <a:bodyPr/>
                    <a:lstStyle/>
                    <a:p>
                      <a:r>
                        <a:rPr kumimoji="1" lang="ja-JP" altLang="en-US" sz="1200" dirty="0">
                          <a:latin typeface="メイリオ" panose="020B0604030504040204" pitchFamily="50" charset="-128"/>
                          <a:ea typeface="メイリオ" panose="020B0604030504040204" pitchFamily="50" charset="-128"/>
                        </a:rPr>
                        <a:t>輝度</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latin typeface="メイリオ" panose="020B0604030504040204" pitchFamily="50" charset="-128"/>
                          <a:ea typeface="メイリオ" panose="020B0604030504040204" pitchFamily="50" charset="-128"/>
                        </a:rPr>
                        <a:t>３５０㏅</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0117900"/>
                  </a:ext>
                </a:extLst>
              </a:tr>
              <a:tr h="250725">
                <a:tc>
                  <a:txBody>
                    <a:bodyPr/>
                    <a:lstStyle/>
                    <a:p>
                      <a:r>
                        <a:rPr kumimoji="1" lang="ja-JP" altLang="en-US" sz="1200" dirty="0">
                          <a:latin typeface="メイリオ" panose="020B0604030504040204" pitchFamily="50" charset="-128"/>
                          <a:ea typeface="メイリオ" panose="020B0604030504040204" pitchFamily="50" charset="-128"/>
                        </a:rPr>
                        <a:t>コントラスト比</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kumimoji="1" lang="ja-JP" altLang="en-US" sz="1200" dirty="0">
                          <a:latin typeface="メイリオ" panose="020B0604030504040204" pitchFamily="50" charset="-128"/>
                          <a:ea typeface="メイリオ" panose="020B0604030504040204" pitchFamily="50" charset="-128"/>
                        </a:rPr>
                        <a:t>１０００：１</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484906504"/>
                  </a:ext>
                </a:extLst>
              </a:tr>
              <a:tr h="250725">
                <a:tc gridSpan="2">
                  <a:txBody>
                    <a:bodyPr/>
                    <a:lstStyle/>
                    <a:p>
                      <a:r>
                        <a:rPr kumimoji="1" lang="ja-JP" altLang="en-US" sz="1200" b="1" dirty="0">
                          <a:solidFill>
                            <a:schemeClr val="bg1"/>
                          </a:solidFill>
                          <a:latin typeface="メイリオ" panose="020B0604030504040204" pitchFamily="50" charset="-128"/>
                          <a:ea typeface="メイリオ" panose="020B0604030504040204" pitchFamily="50" charset="-128"/>
                        </a:rPr>
                        <a:t>タッチ</a:t>
                      </a:r>
                    </a:p>
                  </a:txBody>
                  <a:tcPr>
                    <a:solidFill>
                      <a:srgbClr val="0070C0"/>
                    </a:solidFill>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2748404310"/>
                  </a:ext>
                </a:extLst>
              </a:tr>
              <a:tr h="250725">
                <a:tc>
                  <a:txBody>
                    <a:bodyPr/>
                    <a:lstStyle/>
                    <a:p>
                      <a:r>
                        <a:rPr kumimoji="1" lang="ja-JP" altLang="en-US" sz="1200" dirty="0">
                          <a:latin typeface="メイリオ" panose="020B0604030504040204" pitchFamily="50" charset="-128"/>
                          <a:ea typeface="メイリオ" panose="020B0604030504040204" pitchFamily="50" charset="-128"/>
                        </a:rPr>
                        <a:t>ガラス表面処理</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kumimoji="1" lang="ja-JP" altLang="en-US" sz="1200" dirty="0">
                          <a:latin typeface="メイリオ" panose="020B0604030504040204" pitchFamily="50" charset="-128"/>
                          <a:ea typeface="メイリオ" panose="020B0604030504040204" pitchFamily="50" charset="-128"/>
                        </a:rPr>
                        <a:t>オプティカルボンディング</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2078547"/>
                  </a:ext>
                </a:extLst>
              </a:tr>
              <a:tr h="250725">
                <a:tc>
                  <a:txBody>
                    <a:bodyPr/>
                    <a:lstStyle/>
                    <a:p>
                      <a:endParaRPr kumimoji="1" lang="ja-JP" altLang="en-US" sz="1200" dirty="0">
                        <a:latin typeface="メイリオ" panose="020B0604030504040204" pitchFamily="50" charset="-128"/>
                        <a:ea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latin typeface="メイリオ" panose="020B0604030504040204" pitchFamily="50" charset="-128"/>
                          <a:ea typeface="メイリオ" panose="020B0604030504040204" pitchFamily="50" charset="-128"/>
                        </a:rPr>
                        <a:t>汚れ防止</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7523399"/>
                  </a:ext>
                </a:extLst>
              </a:tr>
              <a:tr h="250725">
                <a:tc>
                  <a:txBody>
                    <a:bodyPr/>
                    <a:lstStyle/>
                    <a:p>
                      <a:r>
                        <a:rPr kumimoji="1" lang="ja-JP" altLang="en-US" sz="1200" dirty="0">
                          <a:latin typeface="メイリオ" panose="020B0604030504040204" pitchFamily="50" charset="-128"/>
                          <a:ea typeface="メイリオ" panose="020B0604030504040204" pitchFamily="50" charset="-128"/>
                        </a:rPr>
                        <a:t>タッチ方式</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latin typeface="メイリオ" panose="020B0604030504040204" pitchFamily="50" charset="-128"/>
                          <a:ea typeface="メイリオ" panose="020B0604030504040204" pitchFamily="50" charset="-128"/>
                        </a:rPr>
                        <a:t>静電容量方式</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9803794"/>
                  </a:ext>
                </a:extLst>
              </a:tr>
              <a:tr h="250725">
                <a:tc>
                  <a:txBody>
                    <a:bodyPr/>
                    <a:lstStyle/>
                    <a:p>
                      <a:r>
                        <a:rPr kumimoji="1" lang="ja-JP" altLang="en-US" sz="1200" dirty="0">
                          <a:latin typeface="メイリオ" panose="020B0604030504040204" pitchFamily="50" charset="-128"/>
                          <a:ea typeface="メイリオ" panose="020B0604030504040204" pitchFamily="50" charset="-128"/>
                        </a:rPr>
                        <a:t>タッチ操作</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latin typeface="メイリオ" panose="020B0604030504040204" pitchFamily="50" charset="-128"/>
                          <a:ea typeface="メイリオ" panose="020B0604030504040204" pitchFamily="50" charset="-128"/>
                        </a:rPr>
                        <a:t>ペン</a:t>
                      </a:r>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指先</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024408"/>
                  </a:ext>
                </a:extLst>
              </a:tr>
              <a:tr h="250725">
                <a:tc>
                  <a:txBody>
                    <a:bodyPr/>
                    <a:lstStyle/>
                    <a:p>
                      <a:r>
                        <a:rPr kumimoji="1" lang="ja-JP" altLang="en-US" sz="1200" dirty="0">
                          <a:latin typeface="メイリオ" panose="020B0604030504040204" pitchFamily="50" charset="-128"/>
                          <a:ea typeface="メイリオ" panose="020B0604030504040204" pitchFamily="50" charset="-128"/>
                        </a:rPr>
                        <a:t>ペン</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kumimoji="1" lang="en-US" altLang="ja-JP" sz="1200" dirty="0">
                          <a:latin typeface="メイリオ" panose="020B0604030504040204" pitchFamily="50" charset="-128"/>
                          <a:ea typeface="メイリオ" panose="020B0604030504040204" pitchFamily="50" charset="-128"/>
                        </a:rPr>
                        <a:t>MPP/</a:t>
                      </a:r>
                      <a:r>
                        <a:rPr kumimoji="1" lang="ja-JP" altLang="en-US" sz="1200" dirty="0">
                          <a:latin typeface="メイリオ" panose="020B0604030504040204" pitchFamily="50" charset="-128"/>
                          <a:ea typeface="メイリオ" panose="020B0604030504040204" pitchFamily="50" charset="-128"/>
                        </a:rPr>
                        <a:t>筆圧検知</a:t>
                      </a:r>
                      <a:r>
                        <a:rPr kumimoji="1" lang="en-US" altLang="ja-JP" sz="1200" dirty="0">
                          <a:latin typeface="メイリオ" panose="020B0604030504040204" pitchFamily="50" charset="-128"/>
                          <a:ea typeface="メイリオ" panose="020B0604030504040204" pitchFamily="50" charset="-128"/>
                        </a:rPr>
                        <a:t>/1024</a:t>
                      </a:r>
                      <a:r>
                        <a:rPr kumimoji="1" lang="ja-JP" altLang="en-US" sz="1200" dirty="0">
                          <a:latin typeface="メイリオ" panose="020B0604030504040204" pitchFamily="50" charset="-128"/>
                          <a:ea typeface="メイリオ" panose="020B0604030504040204" pitchFamily="50" charset="-128"/>
                        </a:rPr>
                        <a:t>段階）</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50394141"/>
                  </a:ext>
                </a:extLst>
              </a:tr>
              <a:tr h="250725">
                <a:tc gridSpan="2">
                  <a:txBody>
                    <a:bodyPr/>
                    <a:lstStyle/>
                    <a:p>
                      <a:r>
                        <a:rPr kumimoji="1" lang="ja-JP" altLang="en-US" sz="1200" b="1" dirty="0">
                          <a:solidFill>
                            <a:schemeClr val="bg1"/>
                          </a:solidFill>
                          <a:latin typeface="メイリオ" panose="020B0604030504040204" pitchFamily="50" charset="-128"/>
                          <a:ea typeface="メイリオ" panose="020B0604030504040204" pitchFamily="50" charset="-128"/>
                        </a:rPr>
                        <a:t>カメラ</a:t>
                      </a:r>
                    </a:p>
                  </a:txBody>
                  <a:tcPr>
                    <a:solidFill>
                      <a:srgbClr val="0070C0"/>
                    </a:solidFill>
                  </a:tcPr>
                </a:tc>
                <a:tc hMerge="1">
                  <a:txBody>
                    <a:bodyPr/>
                    <a:lstStyle/>
                    <a:p>
                      <a:endParaRPr kumimoji="1" lang="ja-JP" altLang="en-US" sz="14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149533982"/>
                  </a:ext>
                </a:extLst>
              </a:tr>
              <a:tr h="250725">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カメラ解像度</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kumimoji="1" lang="en-US" altLang="ja-JP" sz="1200" dirty="0">
                          <a:solidFill>
                            <a:schemeClr val="tx1"/>
                          </a:solidFill>
                          <a:latin typeface="メイリオ" panose="020B0604030504040204" pitchFamily="50" charset="-128"/>
                          <a:ea typeface="メイリオ" panose="020B0604030504040204" pitchFamily="50" charset="-128"/>
                        </a:rPr>
                        <a:t>4K/UHD</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7819443"/>
                  </a:ext>
                </a:extLst>
              </a:tr>
              <a:tr h="250725">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視野角</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１２０</a:t>
                      </a:r>
                      <a:r>
                        <a:rPr kumimoji="1" lang="en-US" altLang="ja-JP" sz="1200" dirty="0">
                          <a:solidFill>
                            <a:schemeClr val="tx1"/>
                          </a:solidFill>
                          <a:latin typeface="メイリオ" panose="020B0604030504040204" pitchFamily="50" charset="-128"/>
                          <a:ea typeface="メイリオ" panose="020B0604030504040204" pitchFamily="50" charset="-128"/>
                        </a:rPr>
                        <a:t>°</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4894347"/>
                  </a:ext>
                </a:extLst>
              </a:tr>
              <a:tr h="250725">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カメラチルト角</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ー２０</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～８０</a:t>
                      </a:r>
                      <a:r>
                        <a:rPr kumimoji="1" lang="en-US" altLang="ja-JP" sz="1200" dirty="0">
                          <a:solidFill>
                            <a:schemeClr val="tx1"/>
                          </a:solidFill>
                          <a:latin typeface="メイリオ" panose="020B0604030504040204" pitchFamily="50" charset="-128"/>
                          <a:ea typeface="メイリオ" panose="020B0604030504040204" pitchFamily="50" charset="-128"/>
                        </a:rPr>
                        <a:t>°</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6679605"/>
                  </a:ext>
                </a:extLst>
              </a:tr>
              <a:tr h="250725">
                <a:tc>
                  <a:txBody>
                    <a:bodyPr/>
                    <a:lstStyle/>
                    <a:p>
                      <a:r>
                        <a:rPr kumimoji="1" lang="en-US" altLang="ja-JP" sz="1200" dirty="0">
                          <a:solidFill>
                            <a:schemeClr val="tx1"/>
                          </a:solidFill>
                          <a:latin typeface="メイリオ" panose="020B0604030504040204" pitchFamily="50" charset="-128"/>
                          <a:ea typeface="メイリオ" panose="020B0604030504040204" pitchFamily="50" charset="-128"/>
                        </a:rPr>
                        <a:t>WindowsHello</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対応</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820765762"/>
                  </a:ext>
                </a:extLst>
              </a:tr>
            </a:tbl>
          </a:graphicData>
        </a:graphic>
      </p:graphicFrame>
      <p:graphicFrame>
        <p:nvGraphicFramePr>
          <p:cNvPr id="74" name="表 17">
            <a:extLst>
              <a:ext uri="{FF2B5EF4-FFF2-40B4-BE49-F238E27FC236}">
                <a16:creationId xmlns:a16="http://schemas.microsoft.com/office/drawing/2014/main" id="{5351794D-AFD7-4564-8C93-ABA4171F778E}"/>
              </a:ext>
            </a:extLst>
          </p:cNvPr>
          <p:cNvGraphicFramePr>
            <a:graphicFrameLocks noGrp="1"/>
          </p:cNvGraphicFramePr>
          <p:nvPr>
            <p:extLst>
              <p:ext uri="{D42A27DB-BD31-4B8C-83A1-F6EECF244321}">
                <p14:modId xmlns:p14="http://schemas.microsoft.com/office/powerpoint/2010/main" val="2385062764"/>
              </p:ext>
            </p:extLst>
          </p:nvPr>
        </p:nvGraphicFramePr>
        <p:xfrm>
          <a:off x="6108634" y="1064735"/>
          <a:ext cx="5736720" cy="4937760"/>
        </p:xfrm>
        <a:graphic>
          <a:graphicData uri="http://schemas.openxmlformats.org/drawingml/2006/table">
            <a:tbl>
              <a:tblPr firstRow="1" bandRow="1">
                <a:tableStyleId>{5C22544A-7EE6-4342-B048-85BDC9FD1C3A}</a:tableStyleId>
              </a:tblPr>
              <a:tblGrid>
                <a:gridCol w="2533821">
                  <a:extLst>
                    <a:ext uri="{9D8B030D-6E8A-4147-A177-3AD203B41FA5}">
                      <a16:colId xmlns:a16="http://schemas.microsoft.com/office/drawing/2014/main" val="1511120797"/>
                    </a:ext>
                  </a:extLst>
                </a:gridCol>
                <a:gridCol w="3202899">
                  <a:extLst>
                    <a:ext uri="{9D8B030D-6E8A-4147-A177-3AD203B41FA5}">
                      <a16:colId xmlns:a16="http://schemas.microsoft.com/office/drawing/2014/main" val="1157171838"/>
                    </a:ext>
                  </a:extLst>
                </a:gridCol>
              </a:tblGrid>
              <a:tr h="250725">
                <a:tc gridSpan="2">
                  <a:txBody>
                    <a:bodyPr/>
                    <a:lstStyle/>
                    <a:p>
                      <a:r>
                        <a:rPr kumimoji="1" lang="ja-JP" altLang="en-US" sz="1200" b="1" dirty="0">
                          <a:solidFill>
                            <a:schemeClr val="bg1"/>
                          </a:solidFill>
                          <a:latin typeface="メイリオ" panose="020B0604030504040204" pitchFamily="50" charset="-128"/>
                          <a:ea typeface="メイリオ" panose="020B0604030504040204" pitchFamily="50" charset="-128"/>
                        </a:rPr>
                        <a:t>マイクロフォン</a:t>
                      </a:r>
                    </a:p>
                  </a:txBody>
                  <a:tcPr>
                    <a:solidFill>
                      <a:srgbClr val="0070C0"/>
                    </a:solidFill>
                  </a:tcPr>
                </a:tc>
                <a:tc hMerge="1">
                  <a:txBody>
                    <a:bodyPr/>
                    <a:lstStyle/>
                    <a:p>
                      <a:endParaRPr kumimoji="1" lang="ja-JP" altLang="en-US" sz="1400" b="0" dirty="0">
                        <a:solidFill>
                          <a:schemeClr val="bg1"/>
                        </a:solidFill>
                        <a:latin typeface="メイリオ" panose="020B0604030504040204" pitchFamily="50" charset="-128"/>
                        <a:ea typeface="メイリオ" panose="020B0604030504040204" pitchFamily="50" charset="-128"/>
                      </a:endParaRPr>
                    </a:p>
                  </a:txBody>
                  <a:tcPr>
                    <a:solidFill>
                      <a:srgbClr val="0070C0"/>
                    </a:solidFill>
                  </a:tcPr>
                </a:tc>
                <a:extLst>
                  <a:ext uri="{0D108BD9-81ED-4DB2-BD59-A6C34878D82A}">
                    <a16:rowId xmlns:a16="http://schemas.microsoft.com/office/drawing/2014/main" val="2533836193"/>
                  </a:ext>
                </a:extLst>
              </a:tr>
              <a:tr h="250725">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マイクロフォン</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８連マイクロフォンアレイ</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4898775"/>
                  </a:ext>
                </a:extLst>
              </a:tr>
              <a:tr h="250725">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オートゲインコントロール</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対応</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742159"/>
                  </a:ext>
                </a:extLst>
              </a:tr>
              <a:tr h="250725">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ノイズキャンセリング</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対応</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8078880"/>
                  </a:ext>
                </a:extLst>
              </a:tr>
              <a:tr h="250725">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エコーキャンセリング</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kumimoji="1" lang="ja-JP" altLang="en-US" sz="1200" b="0" dirty="0">
                          <a:solidFill>
                            <a:schemeClr val="tx1"/>
                          </a:solidFill>
                          <a:latin typeface="メイリオ" panose="020B0604030504040204" pitchFamily="50" charset="-128"/>
                          <a:ea typeface="メイリオ" panose="020B0604030504040204" pitchFamily="50" charset="-128"/>
                        </a:rPr>
                        <a:t>対応</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68489664"/>
                  </a:ext>
                </a:extLst>
              </a:tr>
              <a:tr h="250725">
                <a:tc gridSpan="2">
                  <a:txBody>
                    <a:bodyPr/>
                    <a:lstStyle/>
                    <a:p>
                      <a:r>
                        <a:rPr kumimoji="1" lang="ja-JP" altLang="en-US" sz="1200" b="1" dirty="0">
                          <a:solidFill>
                            <a:schemeClr val="bg1"/>
                          </a:solidFill>
                          <a:latin typeface="メイリオ" panose="020B0604030504040204" pitchFamily="50" charset="-128"/>
                          <a:ea typeface="メイリオ" panose="020B0604030504040204" pitchFamily="50" charset="-128"/>
                        </a:rPr>
                        <a:t>スピーカー</a:t>
                      </a:r>
                    </a:p>
                  </a:txBody>
                  <a:tcPr>
                    <a:solidFill>
                      <a:srgbClr val="0070C0"/>
                    </a:solidFill>
                  </a:tcPr>
                </a:tc>
                <a:tc hMerge="1">
                  <a:txBody>
                    <a:bodyPr/>
                    <a:lstStyle/>
                    <a:p>
                      <a:endParaRPr kumimoji="1" lang="ja-JP" altLang="en-US" dirty="0"/>
                    </a:p>
                  </a:txBody>
                  <a:tcPr/>
                </a:tc>
                <a:extLst>
                  <a:ext uri="{0D108BD9-81ED-4DB2-BD59-A6C34878D82A}">
                    <a16:rowId xmlns:a16="http://schemas.microsoft.com/office/drawing/2014/main" val="3608758068"/>
                  </a:ext>
                </a:extLst>
              </a:tr>
              <a:tr h="250725">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スピーカーユニット</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２．１チャンネル</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67809067"/>
                  </a:ext>
                </a:extLst>
              </a:tr>
              <a:tr h="250725">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最大出力</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５Ｗ</a:t>
                      </a:r>
                      <a:r>
                        <a:rPr kumimoji="1" lang="en-US" altLang="ja-JP" sz="1200" dirty="0">
                          <a:solidFill>
                            <a:schemeClr val="tx1"/>
                          </a:solidFill>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２＋１０Ｗサブウーファ</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714693341"/>
                  </a:ext>
                </a:extLst>
              </a:tr>
              <a:tr h="250725">
                <a:tc gridSpan="2">
                  <a:txBody>
                    <a:bodyPr/>
                    <a:lstStyle/>
                    <a:p>
                      <a:r>
                        <a:rPr kumimoji="1" lang="ja-JP" altLang="en-US" sz="1200" b="1" dirty="0">
                          <a:solidFill>
                            <a:schemeClr val="bg1"/>
                          </a:solidFill>
                          <a:latin typeface="メイリオ" panose="020B0604030504040204" pitchFamily="50" charset="-128"/>
                          <a:ea typeface="メイリオ" panose="020B0604030504040204" pitchFamily="50" charset="-128"/>
                        </a:rPr>
                        <a:t>入出力ポート</a:t>
                      </a:r>
                    </a:p>
                  </a:txBody>
                  <a:tcPr>
                    <a:solidFill>
                      <a:srgbClr val="0070C0"/>
                    </a:solidFill>
                  </a:tcPr>
                </a:tc>
                <a:tc hMerge="1">
                  <a:txBody>
                    <a:bodyPr/>
                    <a:lstStyle/>
                    <a:p>
                      <a:endParaRPr kumimoji="1" lang="ja-JP" altLang="en-US"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41402466"/>
                  </a:ext>
                </a:extLst>
              </a:tr>
              <a:tr h="250725">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入力ポート</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kumimoji="1" lang="en-US" altLang="ja-JP" sz="1200" dirty="0">
                          <a:solidFill>
                            <a:schemeClr val="tx1"/>
                          </a:solidFill>
                          <a:latin typeface="メイリオ" panose="020B0604030504040204" pitchFamily="50" charset="-128"/>
                          <a:ea typeface="メイリオ" panose="020B0604030504040204" pitchFamily="50" charset="-128"/>
                        </a:rPr>
                        <a:t>HDMI(4K/60Hz)×1</a:t>
                      </a:r>
                      <a:r>
                        <a:rPr kumimoji="1" lang="ja-JP" altLang="en-US" sz="1200" dirty="0">
                          <a:solidFill>
                            <a:schemeClr val="tx1"/>
                          </a:solidFill>
                          <a:latin typeface="メイリオ" panose="020B0604030504040204" pitchFamily="50" charset="-128"/>
                          <a:ea typeface="メイリオ" panose="020B0604030504040204" pitchFamily="50" charset="-128"/>
                        </a:rPr>
                        <a:t>、</a:t>
                      </a:r>
                      <a:r>
                        <a:rPr kumimoji="1" lang="en-US" altLang="ja-JP" sz="1200" dirty="0">
                          <a:solidFill>
                            <a:schemeClr val="tx1"/>
                          </a:solidFill>
                          <a:latin typeface="メイリオ" panose="020B0604030504040204" pitchFamily="50" charset="-128"/>
                          <a:ea typeface="メイリオ" panose="020B0604030504040204" pitchFamily="50" charset="-128"/>
                        </a:rPr>
                        <a:t>USB3.0TypeC</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5472556"/>
                  </a:ext>
                </a:extLst>
              </a:tr>
              <a:tr h="250725">
                <a:tc>
                  <a:txBody>
                    <a:bodyPr/>
                    <a:lstStyle/>
                    <a:p>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dirty="0">
                          <a:solidFill>
                            <a:schemeClr val="tx1"/>
                          </a:solidFill>
                          <a:latin typeface="メイリオ" panose="020B0604030504040204" pitchFamily="50" charset="-128"/>
                          <a:ea typeface="メイリオ" panose="020B0604030504040204" pitchFamily="50" charset="-128"/>
                        </a:rPr>
                        <a:t>×1</a:t>
                      </a:r>
                      <a:r>
                        <a:rPr kumimoji="1" lang="ja-JP" altLang="en-US" sz="1200" dirty="0">
                          <a:solidFill>
                            <a:schemeClr val="tx1"/>
                          </a:solidFill>
                          <a:latin typeface="メイリオ" panose="020B0604030504040204" pitchFamily="50" charset="-128"/>
                          <a:ea typeface="メイリオ" panose="020B0604030504040204" pitchFamily="50" charset="-128"/>
                        </a:rPr>
                        <a:t>、</a:t>
                      </a:r>
                      <a:r>
                        <a:rPr kumimoji="1" lang="en-US" altLang="ja-JP" sz="1200" dirty="0">
                          <a:solidFill>
                            <a:schemeClr val="tx1"/>
                          </a:solidFill>
                          <a:latin typeface="メイリオ" panose="020B0604030504040204" pitchFamily="50" charset="-128"/>
                          <a:ea typeface="メイリオ" panose="020B0604030504040204" pitchFamily="50" charset="-128"/>
                        </a:rPr>
                        <a:t>USB-A3.0×1</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2835079"/>
                  </a:ext>
                </a:extLst>
              </a:tr>
              <a:tr h="250725">
                <a:tc>
                  <a:txBody>
                    <a:bodyPr/>
                    <a:lstStyle/>
                    <a:p>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dirty="0">
                          <a:solidFill>
                            <a:schemeClr val="tx1"/>
                          </a:solidFill>
                          <a:latin typeface="メイリオ" panose="020B0604030504040204" pitchFamily="50" charset="-128"/>
                          <a:ea typeface="メイリオ" panose="020B0604030504040204" pitchFamily="50" charset="-128"/>
                        </a:rPr>
                        <a:t>35mm</a:t>
                      </a:r>
                      <a:r>
                        <a:rPr kumimoji="1" lang="ja-JP" altLang="en-US" sz="1200" dirty="0">
                          <a:solidFill>
                            <a:schemeClr val="tx1"/>
                          </a:solidFill>
                          <a:latin typeface="メイリオ" panose="020B0604030504040204" pitchFamily="50" charset="-128"/>
                          <a:ea typeface="メイリオ" panose="020B0604030504040204" pitchFamily="50" charset="-128"/>
                        </a:rPr>
                        <a:t>ジャック</a:t>
                      </a:r>
                      <a:r>
                        <a:rPr kumimoji="1" lang="en-US" altLang="ja-JP" sz="1200" dirty="0">
                          <a:solidFill>
                            <a:schemeClr val="tx1"/>
                          </a:solidFill>
                          <a:latin typeface="メイリオ" panose="020B0604030504040204" pitchFamily="50" charset="-128"/>
                          <a:ea typeface="メイリオ" panose="020B0604030504040204" pitchFamily="50" charset="-128"/>
                        </a:rPr>
                        <a:t>×1</a:t>
                      </a:r>
                      <a:r>
                        <a:rPr kumimoji="1" lang="ja-JP" altLang="en-US" sz="1200" dirty="0">
                          <a:solidFill>
                            <a:schemeClr val="tx1"/>
                          </a:solidFill>
                          <a:latin typeface="メイリオ" panose="020B0604030504040204" pitchFamily="50" charset="-128"/>
                          <a:ea typeface="メイリオ" panose="020B0604030504040204" pitchFamily="50" charset="-128"/>
                        </a:rPr>
                        <a:t>、</a:t>
                      </a:r>
                      <a:r>
                        <a:rPr kumimoji="1" lang="en-US" altLang="ja-JP" sz="1200" dirty="0">
                          <a:solidFill>
                            <a:schemeClr val="tx1"/>
                          </a:solidFill>
                          <a:latin typeface="メイリオ" panose="020B0604030504040204" pitchFamily="50" charset="-128"/>
                          <a:ea typeface="メイリオ" panose="020B0604030504040204" pitchFamily="50" charset="-128"/>
                        </a:rPr>
                        <a:t>RJ-45×1</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2827226"/>
                  </a:ext>
                </a:extLst>
              </a:tr>
              <a:tr h="250725">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出力ポート</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dirty="0">
                          <a:solidFill>
                            <a:schemeClr val="tx1"/>
                          </a:solidFill>
                          <a:latin typeface="メイリオ" panose="020B0604030504040204" pitchFamily="50" charset="-128"/>
                          <a:ea typeface="メイリオ" panose="020B0604030504040204" pitchFamily="50" charset="-128"/>
                        </a:rPr>
                        <a:t>USB3.0TypeC(</a:t>
                      </a:r>
                      <a:r>
                        <a:rPr kumimoji="1" lang="ja-JP" altLang="en-US" sz="1200" dirty="0">
                          <a:solidFill>
                            <a:schemeClr val="tx1"/>
                          </a:solidFill>
                          <a:latin typeface="メイリオ" panose="020B0604030504040204" pitchFamily="50" charset="-128"/>
                          <a:ea typeface="メイリオ" panose="020B0604030504040204" pitchFamily="50" charset="-128"/>
                        </a:rPr>
                        <a:t>タッチ用）</a:t>
                      </a:r>
                      <a:r>
                        <a:rPr kumimoji="1" lang="en-US" altLang="ja-JP" sz="1200" dirty="0">
                          <a:solidFill>
                            <a:schemeClr val="tx1"/>
                          </a:solidFill>
                          <a:latin typeface="メイリオ" panose="020B0604030504040204" pitchFamily="50" charset="-128"/>
                          <a:ea typeface="メイリオ" panose="020B0604030504040204" pitchFamily="50" charset="-128"/>
                        </a:rPr>
                        <a:t>×1</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2095903"/>
                  </a:ext>
                </a:extLst>
              </a:tr>
              <a:tr h="250725">
                <a:tc>
                  <a:txBody>
                    <a:bodyPr/>
                    <a:lstStyle/>
                    <a:p>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dirty="0">
                          <a:solidFill>
                            <a:schemeClr val="tx1"/>
                          </a:solidFill>
                          <a:latin typeface="メイリオ" panose="020B0604030504040204" pitchFamily="50" charset="-128"/>
                          <a:ea typeface="メイリオ" panose="020B0604030504040204" pitchFamily="50" charset="-128"/>
                        </a:rPr>
                        <a:t>35mm</a:t>
                      </a:r>
                      <a:r>
                        <a:rPr kumimoji="1" lang="ja-JP" altLang="en-US" sz="1200" dirty="0">
                          <a:solidFill>
                            <a:schemeClr val="tx1"/>
                          </a:solidFill>
                          <a:latin typeface="メイリオ" panose="020B0604030504040204" pitchFamily="50" charset="-128"/>
                          <a:ea typeface="メイリオ" panose="020B0604030504040204" pitchFamily="50" charset="-128"/>
                        </a:rPr>
                        <a:t>ジャック</a:t>
                      </a:r>
                      <a:r>
                        <a:rPr kumimoji="1" lang="en-US" altLang="ja-JP" sz="1200" dirty="0">
                          <a:solidFill>
                            <a:schemeClr val="tx1"/>
                          </a:solidFill>
                          <a:latin typeface="メイリオ" panose="020B0604030504040204" pitchFamily="50" charset="-128"/>
                          <a:ea typeface="メイリオ" panose="020B0604030504040204" pitchFamily="50" charset="-128"/>
                        </a:rPr>
                        <a:t>×1</a:t>
                      </a:r>
                      <a:endParaRPr kumimoji="1" lang="ja-JP" altLang="en-US" sz="120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2484401"/>
                  </a:ext>
                </a:extLst>
              </a:tr>
              <a:tr h="250725">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その他ポート</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kumimoji="1" lang="en-US" altLang="ja-JP" sz="1200" dirty="0">
                          <a:solidFill>
                            <a:schemeClr val="tx1"/>
                          </a:solidFill>
                          <a:latin typeface="メイリオ" panose="020B0604030504040204" pitchFamily="50" charset="-128"/>
                          <a:ea typeface="メイリオ" panose="020B0604030504040204" pitchFamily="50" charset="-128"/>
                        </a:rPr>
                        <a:t>SDM</a:t>
                      </a:r>
                      <a:r>
                        <a:rPr kumimoji="1" lang="ja-JP" altLang="en-US" sz="1200" dirty="0">
                          <a:solidFill>
                            <a:schemeClr val="tx1"/>
                          </a:solidFill>
                          <a:latin typeface="メイリオ" panose="020B0604030504040204" pitchFamily="50" charset="-128"/>
                          <a:ea typeface="メイリオ" panose="020B0604030504040204" pitchFamily="50" charset="-128"/>
                        </a:rPr>
                        <a:t>スロット</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430410578"/>
                  </a:ext>
                </a:extLst>
              </a:tr>
              <a:tr h="250725">
                <a:tc gridSpan="2">
                  <a:txBody>
                    <a:bodyPr/>
                    <a:lstStyle/>
                    <a:p>
                      <a:r>
                        <a:rPr kumimoji="1" lang="ja-JP" altLang="en-US" sz="1200" b="1" dirty="0">
                          <a:solidFill>
                            <a:schemeClr val="bg1"/>
                          </a:solidFill>
                          <a:latin typeface="メイリオ" panose="020B0604030504040204" pitchFamily="50" charset="-128"/>
                          <a:ea typeface="メイリオ" panose="020B0604030504040204" pitchFamily="50" charset="-128"/>
                        </a:rPr>
                        <a:t>その他</a:t>
                      </a:r>
                    </a:p>
                  </a:txBody>
                  <a:tcPr>
                    <a:solidFill>
                      <a:srgbClr val="0070C0"/>
                    </a:solidFill>
                  </a:tcPr>
                </a:tc>
                <a:tc hMerge="1">
                  <a:txBody>
                    <a:bodyPr/>
                    <a:lstStyle/>
                    <a:p>
                      <a:endParaRPr kumimoji="1" lang="ja-JP" altLang="en-US" dirty="0"/>
                    </a:p>
                  </a:txBody>
                  <a:tcPr/>
                </a:tc>
                <a:extLst>
                  <a:ext uri="{0D108BD9-81ED-4DB2-BD59-A6C34878D82A}">
                    <a16:rowId xmlns:a16="http://schemas.microsoft.com/office/drawing/2014/main" val="2212636627"/>
                  </a:ext>
                </a:extLst>
              </a:tr>
              <a:tr h="250725">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重量</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１０．２ｋｇ</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7526761"/>
                  </a:ext>
                </a:extLst>
              </a:tr>
              <a:tr h="161350">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セキュリティ</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kumimoji="1" lang="ja-JP" altLang="en-US" sz="1200" dirty="0">
                          <a:solidFill>
                            <a:schemeClr val="tx1"/>
                          </a:solidFill>
                          <a:latin typeface="メイリオ" panose="020B0604030504040204" pitchFamily="50" charset="-128"/>
                          <a:ea typeface="メイリオ" panose="020B0604030504040204" pitchFamily="50" charset="-128"/>
                        </a:rPr>
                        <a:t>ケンジントンロック</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18716592"/>
                  </a:ext>
                </a:extLst>
              </a:tr>
            </a:tbl>
          </a:graphicData>
        </a:graphic>
      </p:graphicFrame>
      <p:sp>
        <p:nvSpPr>
          <p:cNvPr id="3" name="テキスト ボックス 2">
            <a:extLst>
              <a:ext uri="{FF2B5EF4-FFF2-40B4-BE49-F238E27FC236}">
                <a16:creationId xmlns:a16="http://schemas.microsoft.com/office/drawing/2014/main" id="{08F122BA-DF43-BF99-CCC1-3472E86B7BFF}"/>
              </a:ext>
            </a:extLst>
          </p:cNvPr>
          <p:cNvSpPr txBox="1"/>
          <p:nvPr/>
        </p:nvSpPr>
        <p:spPr>
          <a:xfrm>
            <a:off x="359282" y="6261463"/>
            <a:ext cx="5168403" cy="369332"/>
          </a:xfrm>
          <a:prstGeom prst="rect">
            <a:avLst/>
          </a:prstGeom>
          <a:noFill/>
        </p:spPr>
        <p:txBody>
          <a:bodyPr wrap="none" rtlCol="0">
            <a:spAutoFit/>
          </a:bodyPr>
          <a:lstStyle/>
          <a:p>
            <a:r>
              <a:rPr kumimoji="1" lang="en-US" altLang="ja-JP" dirty="0"/>
              <a:t>※2023/5/1</a:t>
            </a:r>
            <a:r>
              <a:rPr kumimoji="1" lang="ja-JP" altLang="en-US" dirty="0"/>
              <a:t>現在、</a:t>
            </a:r>
            <a:r>
              <a:rPr kumimoji="1" lang="en-US" altLang="ja-JP" dirty="0"/>
              <a:t>SDM</a:t>
            </a:r>
            <a:r>
              <a:rPr kumimoji="1" lang="ja-JP" altLang="en-US" dirty="0"/>
              <a:t>の販売はございません。</a:t>
            </a:r>
          </a:p>
        </p:txBody>
      </p:sp>
    </p:spTree>
    <p:extLst>
      <p:ext uri="{BB962C8B-B14F-4D97-AF65-F5344CB8AC3E}">
        <p14:creationId xmlns:p14="http://schemas.microsoft.com/office/powerpoint/2010/main" val="2521110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E2E50716-07D2-4A42-AD00-2C414E6493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2206" y="4701413"/>
            <a:ext cx="2088274" cy="418372"/>
          </a:xfrm>
          <a:prstGeom prst="rect">
            <a:avLst/>
          </a:prstGeom>
        </p:spPr>
      </p:pic>
      <p:sp>
        <p:nvSpPr>
          <p:cNvPr id="12" name="正方形/長方形 11">
            <a:extLst>
              <a:ext uri="{FF2B5EF4-FFF2-40B4-BE49-F238E27FC236}">
                <a16:creationId xmlns:a16="http://schemas.microsoft.com/office/drawing/2014/main" id="{B2610164-029C-3842-8E16-AF485CDAB513}"/>
              </a:ext>
            </a:extLst>
          </p:cNvPr>
          <p:cNvSpPr/>
          <p:nvPr/>
        </p:nvSpPr>
        <p:spPr>
          <a:xfrm>
            <a:off x="6120099" y="4701413"/>
            <a:ext cx="2698175" cy="523220"/>
          </a:xfrm>
          <a:prstGeom prst="rect">
            <a:avLst/>
          </a:prstGeom>
          <a:noFill/>
        </p:spPr>
        <p:txBody>
          <a:bodyPr wrap="none" lIns="91440" tIns="45720" rIns="91440" bIns="45720">
            <a:spAutoFit/>
          </a:bodyPr>
          <a:lstStyle/>
          <a:p>
            <a:pPr algn="ctr"/>
            <a:r>
              <a:rPr lang="ja-JP" altLang="en-US" sz="2800" b="0" cap="none" spc="0" dirty="0">
                <a:ln w="0"/>
                <a:solidFill>
                  <a:schemeClr val="tx1"/>
                </a:solidFill>
                <a:effectLst>
                  <a:outerShdw blurRad="38100" dist="19050" dir="2700000" algn="tl" rotWithShape="0">
                    <a:schemeClr val="dk1">
                      <a:alpha val="40000"/>
                    </a:schemeClr>
                  </a:outerShdw>
                </a:effectLst>
              </a:rPr>
              <a:t>正規販売代理店</a:t>
            </a:r>
          </a:p>
        </p:txBody>
      </p:sp>
      <p:sp>
        <p:nvSpPr>
          <p:cNvPr id="13" name="正方形/長方形 12">
            <a:extLst>
              <a:ext uri="{FF2B5EF4-FFF2-40B4-BE49-F238E27FC236}">
                <a16:creationId xmlns:a16="http://schemas.microsoft.com/office/drawing/2014/main" id="{9EBCDED2-1345-0645-9C62-2D80B5FBB9F5}"/>
              </a:ext>
            </a:extLst>
          </p:cNvPr>
          <p:cNvSpPr/>
          <p:nvPr/>
        </p:nvSpPr>
        <p:spPr>
          <a:xfrm>
            <a:off x="4157007" y="5361320"/>
            <a:ext cx="3877985" cy="738664"/>
          </a:xfrm>
          <a:prstGeom prst="rect">
            <a:avLst/>
          </a:prstGeom>
          <a:noFill/>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ja-JP" altLang="en-US" sz="2400" dirty="0">
                <a:solidFill>
                  <a:schemeClr val="tx1"/>
                </a:solidFill>
                <a:latin typeface="メイリオ" panose="020B0604030504040204" pitchFamily="50" charset="-128"/>
                <a:ea typeface="メイリオ" panose="020B0604030504040204" pitchFamily="50" charset="-128"/>
              </a:rPr>
              <a:t>株式会社フォースメディア</a:t>
            </a:r>
            <a:endParaRPr lang="ja-JP" altLang="en-US" sz="1400" dirty="0">
              <a:solidFill>
                <a:schemeClr val="tx1"/>
              </a:solidFill>
              <a:latin typeface="メイリオ" panose="020B0604030504040204" pitchFamily="50" charset="-128"/>
              <a:ea typeface="メイリオ" panose="020B0604030504040204" pitchFamily="50" charset="-128"/>
            </a:endParaRPr>
          </a:p>
          <a:p>
            <a:pPr algn="ctr"/>
            <a:r>
              <a:rPr lang="ja-JP" altLang="en-US" sz="1800" dirty="0">
                <a:solidFill>
                  <a:schemeClr val="tx1"/>
                </a:solidFill>
                <a:latin typeface="メイリオ" panose="020B0604030504040204" pitchFamily="50" charset="-128"/>
                <a:ea typeface="メイリオ" panose="020B0604030504040204" pitchFamily="50" charset="-128"/>
              </a:rPr>
              <a:t>http://www.forcemedia.co.jp/</a:t>
            </a:r>
            <a:endParaRPr lang="en-US" altLang="ja-JP" sz="1800" dirty="0">
              <a:solidFill>
                <a:schemeClr val="tx1"/>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8F9B4B7F-C76D-F89A-21E7-6B993B930C23}"/>
              </a:ext>
            </a:extLst>
          </p:cNvPr>
          <p:cNvPicPr>
            <a:picLocks noChangeAspect="1"/>
          </p:cNvPicPr>
          <p:nvPr/>
        </p:nvPicPr>
        <p:blipFill>
          <a:blip r:embed="rId3"/>
          <a:stretch>
            <a:fillRect/>
          </a:stretch>
        </p:blipFill>
        <p:spPr>
          <a:xfrm>
            <a:off x="2922528" y="1777901"/>
            <a:ext cx="6115904" cy="2048161"/>
          </a:xfrm>
          <a:prstGeom prst="rect">
            <a:avLst/>
          </a:prstGeom>
        </p:spPr>
      </p:pic>
    </p:spTree>
    <p:extLst>
      <p:ext uri="{BB962C8B-B14F-4D97-AF65-F5344CB8AC3E}">
        <p14:creationId xmlns:p14="http://schemas.microsoft.com/office/powerpoint/2010/main" val="280805928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TotalTime>
  <Words>643</Words>
  <Application>Microsoft Office PowerPoint</Application>
  <PresentationFormat>ワイド画面</PresentationFormat>
  <Paragraphs>162</Paragraphs>
  <Slides>8</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8</vt:i4>
      </vt:variant>
    </vt:vector>
  </HeadingPairs>
  <TitlesOfParts>
    <vt:vector size="14" baseType="lpstr">
      <vt:lpstr>メイリオ</vt:lpstr>
      <vt:lpstr>メイリオ</vt:lpstr>
      <vt:lpstr>游ゴシック</vt:lpstr>
      <vt:lpstr>游ゴシック Light</vt:lpstr>
      <vt:lpstr>Arial</vt:lpstr>
      <vt:lpstr>Office テーマ</vt:lpstr>
      <vt:lpstr>PowerPoint プレゼンテーション</vt:lpstr>
      <vt:lpstr>FLEXとは</vt:lpstr>
      <vt:lpstr>製品紹介</vt:lpstr>
      <vt:lpstr>使い方①</vt:lpstr>
      <vt:lpstr>使い方②</vt:lpstr>
      <vt:lpstr>使い方③</vt:lpstr>
      <vt:lpstr>製品仕様</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Newline　FLEX</dc:title>
  <dc:creator>新井学志</dc:creator>
  <cp:lastModifiedBy>菊地沙穂</cp:lastModifiedBy>
  <cp:revision>36</cp:revision>
  <dcterms:created xsi:type="dcterms:W3CDTF">2021-03-16T01:54:51Z</dcterms:created>
  <dcterms:modified xsi:type="dcterms:W3CDTF">2023-09-29T06:38:23Z</dcterms:modified>
</cp:coreProperties>
</file>